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4"/>
  </p:sldMasterIdLst>
  <p:notesMasterIdLst>
    <p:notesMasterId r:id="rId22"/>
  </p:notesMasterIdLst>
  <p:handoutMasterIdLst>
    <p:handoutMasterId r:id="rId23"/>
  </p:handoutMasterIdLst>
  <p:sldIdLst>
    <p:sldId id="257" r:id="rId5"/>
    <p:sldId id="519" r:id="rId6"/>
    <p:sldId id="281" r:id="rId7"/>
    <p:sldId id="346" r:id="rId8"/>
    <p:sldId id="577" r:id="rId9"/>
    <p:sldId id="558" r:id="rId10"/>
    <p:sldId id="581" r:id="rId11"/>
    <p:sldId id="285" r:id="rId12"/>
    <p:sldId id="567" r:id="rId13"/>
    <p:sldId id="568" r:id="rId14"/>
    <p:sldId id="582" r:id="rId15"/>
    <p:sldId id="583" r:id="rId16"/>
    <p:sldId id="578" r:id="rId17"/>
    <p:sldId id="584" r:id="rId18"/>
    <p:sldId id="579" r:id="rId19"/>
    <p:sldId id="572" r:id="rId20"/>
    <p:sldId id="573" r:id="rId21"/>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KPMG Bold" panose="020B0604020202020204" charset="0"/>
      <p:bold r:id="rId28"/>
      <p:boldItalic r:id="rId29"/>
    </p:embeddedFont>
  </p:embeddedFontLst>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hite, Catherine" initials="WC" lastIdx="80" clrIdx="0">
    <p:extLst>
      <p:ext uri="{19B8F6BF-5375-455C-9EA6-DF929625EA0E}">
        <p15:presenceInfo xmlns:p15="http://schemas.microsoft.com/office/powerpoint/2012/main" userId="S::cjwhite@kpmg.ca::0dea3d63-dcad-4748-a310-11ef28cac8a4" providerId="AD"/>
      </p:ext>
    </p:extLst>
  </p:cmAuthor>
  <p:cmAuthor id="2" name="Rosli, Saifun" initials="RS" lastIdx="24" clrIdx="1">
    <p:extLst>
      <p:ext uri="{19B8F6BF-5375-455C-9EA6-DF929625EA0E}">
        <p15:presenceInfo xmlns:p15="http://schemas.microsoft.com/office/powerpoint/2012/main" userId="S::Saifun.BinAhmadRosli@KPMG.co.uk::970add96-9dc8-4349-9b4f-4aeb9a30bf8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AFF"/>
    <a:srgbClr val="007F00"/>
    <a:srgbClr val="9FE6FF"/>
    <a:srgbClr val="E8DCE0"/>
    <a:srgbClr val="E5E5E5"/>
    <a:srgbClr val="005A84"/>
    <a:srgbClr val="AB0D82"/>
    <a:srgbClr val="098E7E"/>
    <a:srgbClr val="B497FF"/>
    <a:srgbClr val="510D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85557" autoAdjust="0"/>
  </p:normalViewPr>
  <p:slideViewPr>
    <p:cSldViewPr snapToGrid="0" showGuides="1">
      <p:cViewPr varScale="1">
        <p:scale>
          <a:sx n="71" d="100"/>
          <a:sy n="71" d="100"/>
        </p:scale>
        <p:origin x="618" y="72"/>
      </p:cViewPr>
      <p:guideLst/>
    </p:cSldViewPr>
  </p:slideViewPr>
  <p:outlineViewPr>
    <p:cViewPr>
      <p:scale>
        <a:sx n="33" d="100"/>
        <a:sy n="33" d="100"/>
      </p:scale>
      <p:origin x="0" y="-585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p:scale>
          <a:sx n="48" d="100"/>
          <a:sy n="48" d="100"/>
        </p:scale>
        <p:origin x="293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54D5F6-3183-428A-85C8-51C26DD4B5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Arial" panose="020B0604020202020204" pitchFamily="34" charset="0"/>
            </a:endParaRPr>
          </a:p>
        </p:txBody>
      </p:sp>
      <p:sp>
        <p:nvSpPr>
          <p:cNvPr id="3" name="Date Placeholder 2">
            <a:extLst>
              <a:ext uri="{FF2B5EF4-FFF2-40B4-BE49-F238E27FC236}">
                <a16:creationId xmlns:a16="http://schemas.microsoft.com/office/drawing/2014/main" id="{F1608F93-CC89-4063-A187-7B1597877F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ABA84C-EC3E-4598-9C4D-8CE1D2A956F5}" type="datetimeFigureOut">
              <a:rPr lang="en-GB" smtClean="0">
                <a:latin typeface="Arial" panose="020B0604020202020204" pitchFamily="34" charset="0"/>
              </a:rPr>
              <a:t>19/03/2023</a:t>
            </a:fld>
            <a:endParaRPr lang="en-GB" dirty="0">
              <a:latin typeface="Arial" panose="020B0604020202020204" pitchFamily="34" charset="0"/>
            </a:endParaRPr>
          </a:p>
        </p:txBody>
      </p:sp>
      <p:sp>
        <p:nvSpPr>
          <p:cNvPr id="4" name="Footer Placeholder 3">
            <a:extLst>
              <a:ext uri="{FF2B5EF4-FFF2-40B4-BE49-F238E27FC236}">
                <a16:creationId xmlns:a16="http://schemas.microsoft.com/office/drawing/2014/main" id="{EE24D309-D941-4AA7-AD70-D334F1D59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Arial" panose="020B0604020202020204" pitchFamily="34" charset="0"/>
            </a:endParaRPr>
          </a:p>
        </p:txBody>
      </p:sp>
      <p:sp>
        <p:nvSpPr>
          <p:cNvPr id="5" name="Slide Number Placeholder 4">
            <a:extLst>
              <a:ext uri="{FF2B5EF4-FFF2-40B4-BE49-F238E27FC236}">
                <a16:creationId xmlns:a16="http://schemas.microsoft.com/office/drawing/2014/main" id="{B1E99044-B362-4E47-A054-164531AC8F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C0F9D0-9E03-483D-AC3B-FCB5CBA393CA}"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375430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C57A4BF-14E0-48E2-B42F-B29D277000AB}" type="datetimeFigureOut">
              <a:rPr lang="en-GB" smtClean="0"/>
              <a:pPr/>
              <a:t>19/03/2023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9B5D948F-A673-4DC7-A0E9-FA274EAF3634}" type="slidenum">
              <a:rPr lang="en-GB" smtClean="0"/>
              <a:pPr/>
              <a:t>‹#›</a:t>
            </a:fld>
            <a:endParaRPr lang="en-GB" dirty="0"/>
          </a:p>
        </p:txBody>
      </p:sp>
    </p:spTree>
    <p:extLst>
      <p:ext uri="{BB962C8B-B14F-4D97-AF65-F5344CB8AC3E}">
        <p14:creationId xmlns:p14="http://schemas.microsoft.com/office/powerpoint/2010/main" val="349130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effectLst/>
                <a:latin typeface="+mn-lt"/>
                <a:ea typeface="Calibri" panose="020F0502020204030204" pitchFamily="34" charset="0"/>
                <a:cs typeface="Times New Roman" panose="02020603050405020304" pitchFamily="18" charset="0"/>
              </a:rPr>
              <a:t>ROB</a:t>
            </a:r>
          </a:p>
          <a:p>
            <a:r>
              <a:rPr lang="en-US" sz="800" dirty="0">
                <a:effectLst/>
                <a:latin typeface="+mn-lt"/>
                <a:ea typeface="Calibri" panose="020F0502020204030204" pitchFamily="34" charset="0"/>
                <a:cs typeface="Times New Roman" panose="02020603050405020304" pitchFamily="18" charset="0"/>
              </a:rPr>
              <a:t>Hi everyone, for our project </a:t>
            </a:r>
            <a:r>
              <a:rPr lang="en-US" sz="800" dirty="0" err="1">
                <a:effectLst/>
                <a:latin typeface="+mn-lt"/>
                <a:ea typeface="Calibri" panose="020F0502020204030204" pitchFamily="34" charset="0"/>
                <a:cs typeface="Times New Roman" panose="02020603050405020304" pitchFamily="18" charset="0"/>
              </a:rPr>
              <a:t>Anshu</a:t>
            </a:r>
            <a:r>
              <a:rPr lang="en-US" sz="800" dirty="0">
                <a:effectLst/>
                <a:latin typeface="+mn-lt"/>
                <a:ea typeface="Calibri" panose="020F0502020204030204" pitchFamily="34" charset="0"/>
                <a:cs typeface="Times New Roman" panose="02020603050405020304" pitchFamily="18" charset="0"/>
              </a:rPr>
              <a:t>, </a:t>
            </a:r>
            <a:r>
              <a:rPr lang="en-US" sz="800" dirty="0" err="1">
                <a:effectLst/>
                <a:latin typeface="+mn-lt"/>
                <a:ea typeface="Calibri" panose="020F0502020204030204" pitchFamily="34" charset="0"/>
                <a:cs typeface="Times New Roman" panose="02020603050405020304" pitchFamily="18" charset="0"/>
              </a:rPr>
              <a:t>Zalak</a:t>
            </a:r>
            <a:r>
              <a:rPr lang="en-US" sz="800" dirty="0">
                <a:effectLst/>
                <a:latin typeface="+mn-lt"/>
                <a:ea typeface="Calibri" panose="020F0502020204030204" pitchFamily="34" charset="0"/>
                <a:cs typeface="Times New Roman" panose="02020603050405020304" pitchFamily="18" charset="0"/>
              </a:rPr>
              <a:t> and I created an interactive data dashboard to explore the impact of interest rate changes on the Australian Housing market.</a:t>
            </a:r>
          </a:p>
          <a:p>
            <a:endParaRPr lang="en-AU" sz="8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a:t>
            </a:fld>
            <a:endParaRPr lang="en-GB" dirty="0"/>
          </a:p>
        </p:txBody>
      </p:sp>
    </p:spTree>
    <p:extLst>
      <p:ext uri="{BB962C8B-B14F-4D97-AF65-F5344CB8AC3E}">
        <p14:creationId xmlns:p14="http://schemas.microsoft.com/office/powerpoint/2010/main" val="2688883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ANSHU</a:t>
            </a:r>
          </a:p>
          <a:p>
            <a:pPr algn="l">
              <a:buFont typeface="Arial" panose="020B0604020202020204" pitchFamily="34" charset="0"/>
              <a:buChar char="•"/>
            </a:pPr>
            <a:r>
              <a:rPr lang="en-US" b="0" i="0" dirty="0">
                <a:solidFill>
                  <a:srgbClr val="374151"/>
                </a:solidFill>
                <a:effectLst/>
                <a:latin typeface="+mn-lt"/>
              </a:rPr>
              <a:t> Showcases relationship between interest rate changes and the Australian housing market through average house prices.</a:t>
            </a:r>
          </a:p>
          <a:p>
            <a:pPr lvl="1" algn="l">
              <a:buFont typeface="Arial" panose="020B0604020202020204" pitchFamily="34" charset="0"/>
              <a:buChar char="•"/>
            </a:pPr>
            <a:r>
              <a:rPr lang="en-US" b="0" i="0" dirty="0">
                <a:solidFill>
                  <a:srgbClr val="374151"/>
                </a:solidFill>
                <a:effectLst/>
                <a:latin typeface="+mn-lt"/>
              </a:rPr>
              <a:t> The graph shows the inverse relationship between the Cash Rate and average house prices. When</a:t>
            </a:r>
            <a:r>
              <a:rPr lang="en-US" b="0" i="0" dirty="0">
                <a:solidFill>
                  <a:srgbClr val="000000"/>
                </a:solidFill>
                <a:effectLst/>
                <a:latin typeface="+mn-lt"/>
              </a:rPr>
              <a:t> the Cash Rate is high, it's more expensive to borrow and may slow down the housing market resulting in lower how prices. If it's low, borrowing is cheaper and the housing market may become more active. </a:t>
            </a:r>
          </a:p>
          <a:p>
            <a:pPr lvl="1" algn="l">
              <a:buFont typeface="Arial" panose="020B0604020202020204" pitchFamily="34" charset="0"/>
              <a:buChar char="•"/>
            </a:pPr>
            <a:endParaRPr lang="en-US" b="0" i="0" dirty="0">
              <a:solidFill>
                <a:srgbClr val="000000"/>
              </a:solidFill>
              <a:effectLst/>
              <a:latin typeface="+mn-lt"/>
            </a:endParaRPr>
          </a:p>
          <a:p>
            <a:pPr lvl="0" algn="l">
              <a:buFont typeface="Arial" panose="020B0604020202020204" pitchFamily="34" charset="0"/>
              <a:buNone/>
            </a:pPr>
            <a:r>
              <a:rPr lang="en-US" b="1" i="0" dirty="0">
                <a:solidFill>
                  <a:srgbClr val="000000"/>
                </a:solidFill>
                <a:effectLst/>
                <a:latin typeface="+mn-lt"/>
              </a:rPr>
              <a:t>Benefits of </a:t>
            </a:r>
            <a:r>
              <a:rPr lang="en-US" b="1" i="0" dirty="0" err="1">
                <a:solidFill>
                  <a:srgbClr val="000000"/>
                </a:solidFill>
                <a:effectLst/>
                <a:latin typeface="+mn-lt"/>
              </a:rPr>
              <a:t>Plotly</a:t>
            </a:r>
            <a:endParaRPr lang="en-US" b="1" i="0" dirty="0">
              <a:solidFill>
                <a:srgbClr val="374151"/>
              </a:solidFill>
              <a:effectLst/>
              <a:latin typeface="+mn-lt"/>
            </a:endParaRPr>
          </a:p>
          <a:p>
            <a:pPr algn="l">
              <a:buFont typeface="Arial" panose="020B0604020202020204" pitchFamily="34" charset="0"/>
              <a:buChar char="•"/>
            </a:pPr>
            <a:r>
              <a:rPr lang="en-US" b="0" i="0" dirty="0">
                <a:solidFill>
                  <a:srgbClr val="374151"/>
                </a:solidFill>
                <a:effectLst/>
                <a:latin typeface="+mn-lt"/>
              </a:rPr>
              <a:t> Interactive and visually appealing representation of data</a:t>
            </a:r>
          </a:p>
          <a:p>
            <a:pPr algn="l">
              <a:buFont typeface="Arial" panose="020B0604020202020204" pitchFamily="34" charset="0"/>
              <a:buChar char="•"/>
            </a:pPr>
            <a:r>
              <a:rPr lang="en-US" b="0" i="0" dirty="0">
                <a:solidFill>
                  <a:srgbClr val="374151"/>
                </a:solidFill>
                <a:effectLst/>
                <a:latin typeface="+mn-lt"/>
              </a:rPr>
              <a:t> Allows for easy comparison of different states or Australia as a whole</a:t>
            </a:r>
          </a:p>
          <a:p>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10</a:t>
            </a:fld>
            <a:endParaRPr lang="en-GB" dirty="0"/>
          </a:p>
        </p:txBody>
      </p:sp>
    </p:spTree>
    <p:extLst>
      <p:ext uri="{BB962C8B-B14F-4D97-AF65-F5344CB8AC3E}">
        <p14:creationId xmlns:p14="http://schemas.microsoft.com/office/powerpoint/2010/main" val="1070387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pPr marL="171450" indent="-171450">
              <a:buFont typeface="Arial" panose="020B0604020202020204" pitchFamily="34" charset="0"/>
              <a:buChar char="•"/>
            </a:pPr>
            <a:r>
              <a:rPr lang="en-AU" b="0" dirty="0"/>
              <a:t>Now for a look at the output - our interactive dashboard</a:t>
            </a:r>
          </a:p>
        </p:txBody>
      </p:sp>
      <p:sp>
        <p:nvSpPr>
          <p:cNvPr id="4" name="Slide Number Placeholder 3"/>
          <p:cNvSpPr>
            <a:spLocks noGrp="1"/>
          </p:cNvSpPr>
          <p:nvPr>
            <p:ph type="sldNum" sz="quarter" idx="5"/>
          </p:nvPr>
        </p:nvSpPr>
        <p:spPr/>
        <p:txBody>
          <a:bodyPr/>
          <a:lstStyle/>
          <a:p>
            <a:fld id="{9B5D948F-A673-4DC7-A0E9-FA274EAF3634}" type="slidenum">
              <a:rPr lang="en-GB" smtClean="0"/>
              <a:pPr/>
              <a:t>13</a:t>
            </a:fld>
            <a:endParaRPr lang="en-GB" dirty="0"/>
          </a:p>
        </p:txBody>
      </p:sp>
    </p:spTree>
    <p:extLst>
      <p:ext uri="{BB962C8B-B14F-4D97-AF65-F5344CB8AC3E}">
        <p14:creationId xmlns:p14="http://schemas.microsoft.com/office/powerpoint/2010/main" val="2514105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pPr marL="171450" indent="-171450">
              <a:buFont typeface="Arial" panose="020B0604020202020204" pitchFamily="34" charset="0"/>
              <a:buChar char="•"/>
            </a:pPr>
            <a:r>
              <a:rPr lang="en-AU" b="0" dirty="0"/>
              <a:t>Now for a look at the output - our interactive dashboard</a:t>
            </a:r>
          </a:p>
        </p:txBody>
      </p:sp>
      <p:sp>
        <p:nvSpPr>
          <p:cNvPr id="4" name="Slide Number Placeholder 3"/>
          <p:cNvSpPr>
            <a:spLocks noGrp="1"/>
          </p:cNvSpPr>
          <p:nvPr>
            <p:ph type="sldNum" sz="quarter" idx="5"/>
          </p:nvPr>
        </p:nvSpPr>
        <p:spPr/>
        <p:txBody>
          <a:bodyPr/>
          <a:lstStyle/>
          <a:p>
            <a:fld id="{9B5D948F-A673-4DC7-A0E9-FA274EAF3634}" type="slidenum">
              <a:rPr lang="en-GB" smtClean="0"/>
              <a:pPr/>
              <a:t>15</a:t>
            </a:fld>
            <a:endParaRPr lang="en-GB" dirty="0"/>
          </a:p>
        </p:txBody>
      </p:sp>
    </p:spTree>
    <p:extLst>
      <p:ext uri="{BB962C8B-B14F-4D97-AF65-F5344CB8AC3E}">
        <p14:creationId xmlns:p14="http://schemas.microsoft.com/office/powerpoint/2010/main" val="1653106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374151"/>
                </a:solidFill>
                <a:effectLst/>
                <a:latin typeface="+mn-lt"/>
              </a:rPr>
              <a:t>There’s opportunities for future development and expansion of this project, such as incorporating additional data sources or expanding the scope of the analysis.</a:t>
            </a:r>
          </a:p>
          <a:p>
            <a:pPr marL="628650" lvl="1" indent="-171450">
              <a:buFontTx/>
              <a:buChar char="-"/>
            </a:pPr>
            <a:r>
              <a:rPr lang="en-US" b="0" i="0" dirty="0">
                <a:solidFill>
                  <a:srgbClr val="374151"/>
                </a:solidFill>
                <a:effectLst/>
                <a:latin typeface="+mn-lt"/>
              </a:rPr>
              <a:t>For example useful mortgage delinquency data, inflation data, and other key macroeconomic housing market indicators</a:t>
            </a:r>
          </a:p>
          <a:p>
            <a:pPr marL="171450" indent="-171450">
              <a:buFontTx/>
              <a:buChar char="-"/>
            </a:pPr>
            <a:r>
              <a:rPr lang="en-US" b="0" i="0" dirty="0">
                <a:solidFill>
                  <a:srgbClr val="374151"/>
                </a:solidFill>
                <a:effectLst/>
                <a:latin typeface="+mn-lt"/>
              </a:rPr>
              <a:t>Improved layout css and html</a:t>
            </a:r>
          </a:p>
          <a:p>
            <a:pPr marL="628650" lvl="1" indent="-171450">
              <a:buFontTx/>
              <a:buChar char="-"/>
            </a:pPr>
            <a:r>
              <a:rPr lang="en-US" b="0" i="0" dirty="0">
                <a:solidFill>
                  <a:srgbClr val="374151"/>
                </a:solidFill>
                <a:effectLst/>
                <a:latin typeface="+mn-lt"/>
              </a:rPr>
              <a:t>Time consuming, </a:t>
            </a:r>
          </a:p>
          <a:p>
            <a:pPr marL="171450" indent="-171450">
              <a:buFontTx/>
              <a:buChar char="-"/>
            </a:pPr>
            <a:r>
              <a:rPr lang="en-US" b="0" i="0" dirty="0">
                <a:solidFill>
                  <a:srgbClr val="374151"/>
                </a:solidFill>
                <a:effectLst/>
                <a:latin typeface="+mn-lt"/>
              </a:rPr>
              <a:t>More interactivity</a:t>
            </a:r>
          </a:p>
          <a:p>
            <a:pPr marL="171450" indent="-171450">
              <a:buFontTx/>
              <a:buChar char="-"/>
            </a:pPr>
            <a:r>
              <a:rPr lang="en-US" b="0" i="0" dirty="0">
                <a:solidFill>
                  <a:srgbClr val="374151"/>
                </a:solidFill>
                <a:effectLst/>
                <a:latin typeface="+mn-lt"/>
              </a:rPr>
              <a:t>Database setup</a:t>
            </a:r>
          </a:p>
          <a:p>
            <a:pPr algn="l"/>
            <a:r>
              <a:rPr lang="en-US" b="0" i="0" dirty="0">
                <a:solidFill>
                  <a:srgbClr val="000000"/>
                </a:solidFill>
                <a:effectLst/>
                <a:latin typeface="+mn-lt"/>
              </a:rPr>
              <a:t>The current setup uses SQLAlchemy as the Object Relational Mapper (ORM) to interact with a remote database hosted on Amazon Web Services (AWS). The database username and password are stored in a </a:t>
            </a:r>
            <a:r>
              <a:rPr lang="en-US" b="0" i="0" dirty="0" err="1">
                <a:solidFill>
                  <a:srgbClr val="000000"/>
                </a:solidFill>
                <a:effectLst/>
                <a:latin typeface="+mn-lt"/>
              </a:rPr>
              <a:t>gitignore</a:t>
            </a:r>
            <a:r>
              <a:rPr lang="en-US" b="0" i="0" dirty="0">
                <a:solidFill>
                  <a:srgbClr val="000000"/>
                </a:solidFill>
                <a:effectLst/>
                <a:latin typeface="+mn-lt"/>
              </a:rPr>
              <a:t> file (console.py) to protect sensitive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mn-lt"/>
              </a:rPr>
              <a:t>A simpler and more straightforward solution, would be to switch the database to a local SQLite database that is stored as a file on the user’s local machine. The SQLite database does not require a remote connection or authentication, so there is no need to store the database credentials in a separate file.</a:t>
            </a:r>
          </a:p>
          <a:p>
            <a:pPr algn="l"/>
            <a:r>
              <a:rPr lang="en-US" b="0" i="0" dirty="0">
                <a:solidFill>
                  <a:srgbClr val="000000"/>
                </a:solidFill>
                <a:effectLst/>
                <a:latin typeface="+mn-lt"/>
              </a:rPr>
              <a:t>With the current setup, the database is hosted remotely on AWS and requires a connection over the internet, which can be slower and more susceptible to network issues. With the SQLite option, the database is stored locally on the user's machine, which allows for faster access times and eliminates the need for a remote connection.</a:t>
            </a:r>
          </a:p>
          <a:p>
            <a:pPr marL="171450" indent="-171450">
              <a:buFontTx/>
              <a:buChar char="-"/>
            </a:pPr>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16</a:t>
            </a:fld>
            <a:endParaRPr lang="en-GB" dirty="0"/>
          </a:p>
        </p:txBody>
      </p:sp>
    </p:spTree>
    <p:extLst>
      <p:ext uri="{BB962C8B-B14F-4D97-AF65-F5344CB8AC3E}">
        <p14:creationId xmlns:p14="http://schemas.microsoft.com/office/powerpoint/2010/main" val="4202890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That’s the end of our presentation, so now we’ll open up to some questions.</a:t>
            </a:r>
          </a:p>
        </p:txBody>
      </p:sp>
      <p:sp>
        <p:nvSpPr>
          <p:cNvPr id="4" name="Slide Number Placeholder 3"/>
          <p:cNvSpPr>
            <a:spLocks noGrp="1"/>
          </p:cNvSpPr>
          <p:nvPr>
            <p:ph type="sldNum" sz="quarter" idx="5"/>
          </p:nvPr>
        </p:nvSpPr>
        <p:spPr/>
        <p:txBody>
          <a:bodyPr/>
          <a:lstStyle/>
          <a:p>
            <a:fld id="{9B5D948F-A673-4DC7-A0E9-FA274EAF3634}" type="slidenum">
              <a:rPr lang="en-GB" smtClean="0"/>
              <a:pPr/>
              <a:t>17</a:t>
            </a:fld>
            <a:endParaRPr lang="en-GB" dirty="0"/>
          </a:p>
        </p:txBody>
      </p:sp>
    </p:spTree>
    <p:extLst>
      <p:ext uri="{BB962C8B-B14F-4D97-AF65-F5344CB8AC3E}">
        <p14:creationId xmlns:p14="http://schemas.microsoft.com/office/powerpoint/2010/main" val="4007992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Calibri" panose="020F0502020204030204" pitchFamily="34" charset="0"/>
              <a:buNone/>
            </a:pPr>
            <a:r>
              <a:rPr lang="en-AU" sz="1200" b="1" dirty="0">
                <a:effectLst/>
                <a:latin typeface="Calibri" panose="020F0502020204030204" pitchFamily="34" charset="0"/>
                <a:ea typeface="Calibri" panose="020F0502020204030204" pitchFamily="34" charset="0"/>
                <a:cs typeface="Times New Roman" panose="02020603050405020304" pitchFamily="18" charset="0"/>
              </a:rPr>
              <a:t>ROB</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First, I will introduce project in more detail, </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then we will look at our data analysis approach, </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Then we’ll go through our interactive dashboard</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And lastly at look at some of the limitations of our analysis with a view to future work,</a:t>
            </a:r>
          </a:p>
        </p:txBody>
      </p:sp>
      <p:sp>
        <p:nvSpPr>
          <p:cNvPr id="4" name="Slide Number Placeholder 3"/>
          <p:cNvSpPr>
            <a:spLocks noGrp="1"/>
          </p:cNvSpPr>
          <p:nvPr>
            <p:ph type="sldNum" sz="quarter" idx="5"/>
          </p:nvPr>
        </p:nvSpPr>
        <p:spPr/>
        <p:txBody>
          <a:bodyPr/>
          <a:lstStyle/>
          <a:p>
            <a:fld id="{9B5D948F-A673-4DC7-A0E9-FA274EAF3634}" type="slidenum">
              <a:rPr lang="en-GB" smtClean="0"/>
              <a:pPr/>
              <a:t>2</a:t>
            </a:fld>
            <a:endParaRPr lang="en-GB" dirty="0"/>
          </a:p>
        </p:txBody>
      </p:sp>
    </p:spTree>
    <p:extLst>
      <p:ext uri="{BB962C8B-B14F-4D97-AF65-F5344CB8AC3E}">
        <p14:creationId xmlns:p14="http://schemas.microsoft.com/office/powerpoint/2010/main" val="2649128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p:txBody>
      </p:sp>
      <p:sp>
        <p:nvSpPr>
          <p:cNvPr id="4" name="Slide Number Placeholder 3"/>
          <p:cNvSpPr>
            <a:spLocks noGrp="1"/>
          </p:cNvSpPr>
          <p:nvPr>
            <p:ph type="sldNum" sz="quarter" idx="5"/>
          </p:nvPr>
        </p:nvSpPr>
        <p:spPr/>
        <p:txBody>
          <a:bodyPr/>
          <a:lstStyle/>
          <a:p>
            <a:fld id="{9B5D948F-A673-4DC7-A0E9-FA274EAF3634}" type="slidenum">
              <a:rPr lang="en-GB" smtClean="0"/>
              <a:pPr/>
              <a:t>3</a:t>
            </a:fld>
            <a:endParaRPr lang="en-GB" dirty="0"/>
          </a:p>
        </p:txBody>
      </p:sp>
    </p:spTree>
    <p:extLst>
      <p:ext uri="{BB962C8B-B14F-4D97-AF65-F5344CB8AC3E}">
        <p14:creationId xmlns:p14="http://schemas.microsoft.com/office/powerpoint/2010/main" val="1210751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4292F"/>
                </a:solidFill>
                <a:effectLst/>
                <a:latin typeface="+mn-lt"/>
              </a:rPr>
              <a:t>ROB</a:t>
            </a:r>
          </a:p>
          <a:p>
            <a:r>
              <a:rPr lang="en-US" b="0" i="0" dirty="0">
                <a:solidFill>
                  <a:srgbClr val="24292F"/>
                </a:solidFill>
                <a:effectLst/>
                <a:latin typeface="+mn-lt"/>
              </a:rPr>
              <a:t>Inspiration for this project came from the need to understand the likely impacts of recent accelerated interest rate changes on the Australian housing market.</a:t>
            </a:r>
          </a:p>
          <a:p>
            <a:endParaRPr lang="en-US" b="0" i="0" dirty="0">
              <a:solidFill>
                <a:srgbClr val="000000"/>
              </a:solidFill>
              <a:effectLst/>
              <a:latin typeface="+mn-lt"/>
            </a:endParaRPr>
          </a:p>
          <a:p>
            <a:r>
              <a:rPr lang="en-US" b="0" i="0" dirty="0">
                <a:solidFill>
                  <a:srgbClr val="000000"/>
                </a:solidFill>
                <a:effectLst/>
                <a:latin typeface="+mn-lt"/>
              </a:rPr>
              <a:t>Just to give you a brief explanation of the terms we will use.</a:t>
            </a:r>
          </a:p>
          <a:p>
            <a:r>
              <a:rPr lang="en-US" b="0" i="0" dirty="0">
                <a:solidFill>
                  <a:srgbClr val="000000"/>
                </a:solidFill>
                <a:effectLst/>
                <a:latin typeface="+mn-lt"/>
              </a:rPr>
              <a:t>The Cash Rate, which is set by the Reserve Bank of Australia (RBA), affects the cost of borrowing money. When the Cash Rate is high, it's more expensive to borrow and may slow down the housing market. If it's low, borrowing is cheaper and the housing market may become more active. Over the last 10 years, the Cash Rate has decreased, but recently started to increase to address rising inflation.</a:t>
            </a:r>
          </a:p>
          <a:p>
            <a:endParaRPr lang="en-US" b="0" i="0" dirty="0">
              <a:solidFill>
                <a:srgbClr val="000000"/>
              </a:solidFill>
              <a:effectLst/>
              <a:latin typeface="+mn-lt"/>
            </a:endParaRPr>
          </a:p>
          <a:p>
            <a:r>
              <a:rPr lang="en-US" b="0" i="0" dirty="0">
                <a:solidFill>
                  <a:srgbClr val="374151"/>
                </a:solidFill>
                <a:effectLst/>
                <a:latin typeface="+mn-lt"/>
              </a:rPr>
              <a:t>The RBA's decisions on the cash rate can have a significant impact on the Australian housing market, and it’s really important for people to be aware of these changes.</a:t>
            </a:r>
          </a:p>
          <a:p>
            <a:br>
              <a:rPr lang="en-US" b="0" i="0" dirty="0">
                <a:solidFill>
                  <a:srgbClr val="374151"/>
                </a:solidFill>
                <a:effectLst/>
                <a:latin typeface="+mn-lt"/>
              </a:rPr>
            </a:br>
            <a:r>
              <a:rPr lang="en-US" b="0" i="0" dirty="0">
                <a:solidFill>
                  <a:srgbClr val="374151"/>
                </a:solidFill>
                <a:effectLst/>
                <a:latin typeface="+mn-lt"/>
              </a:rPr>
              <a:t>This project is a unique contribution to understand these changes.</a:t>
            </a:r>
          </a:p>
        </p:txBody>
      </p:sp>
      <p:sp>
        <p:nvSpPr>
          <p:cNvPr id="4" name="Slide Number Placeholder 3"/>
          <p:cNvSpPr>
            <a:spLocks noGrp="1"/>
          </p:cNvSpPr>
          <p:nvPr>
            <p:ph type="sldNum" sz="quarter" idx="5"/>
          </p:nvPr>
        </p:nvSpPr>
        <p:spPr/>
        <p:txBody>
          <a:bodyPr/>
          <a:lstStyle/>
          <a:p>
            <a:fld id="{9B5D948F-A673-4DC7-A0E9-FA274EAF3634}" type="slidenum">
              <a:rPr lang="en-GB" smtClean="0"/>
              <a:pPr/>
              <a:t>4</a:t>
            </a:fld>
            <a:endParaRPr lang="en-GB" dirty="0"/>
          </a:p>
        </p:txBody>
      </p:sp>
    </p:spTree>
    <p:extLst>
      <p:ext uri="{BB962C8B-B14F-4D97-AF65-F5344CB8AC3E}">
        <p14:creationId xmlns:p14="http://schemas.microsoft.com/office/powerpoint/2010/main" val="3035117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p:txBody>
      </p:sp>
      <p:sp>
        <p:nvSpPr>
          <p:cNvPr id="4" name="Slide Number Placeholder 3"/>
          <p:cNvSpPr>
            <a:spLocks noGrp="1"/>
          </p:cNvSpPr>
          <p:nvPr>
            <p:ph type="sldNum" sz="quarter" idx="5"/>
          </p:nvPr>
        </p:nvSpPr>
        <p:spPr/>
        <p:txBody>
          <a:bodyPr/>
          <a:lstStyle/>
          <a:p>
            <a:fld id="{9B5D948F-A673-4DC7-A0E9-FA274EAF3634}" type="slidenum">
              <a:rPr lang="en-GB" smtClean="0"/>
              <a:pPr/>
              <a:t>5</a:t>
            </a:fld>
            <a:endParaRPr lang="en-GB" dirty="0"/>
          </a:p>
        </p:txBody>
      </p:sp>
    </p:spTree>
    <p:extLst>
      <p:ext uri="{BB962C8B-B14F-4D97-AF65-F5344CB8AC3E}">
        <p14:creationId xmlns:p14="http://schemas.microsoft.com/office/powerpoint/2010/main" val="1743319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latin typeface="+mn-lt"/>
              </a:rPr>
              <a:t>ROB 01- Data Sources</a:t>
            </a:r>
          </a:p>
          <a:p>
            <a:pPr marL="171450" lvl="0" indent="-171450">
              <a:buFont typeface="Arial" panose="020B0604020202020204" pitchFamily="34" charset="0"/>
              <a:buChar char="•"/>
            </a:pPr>
            <a:r>
              <a:rPr lang="en-AU" b="0" dirty="0">
                <a:latin typeface="+mn-lt"/>
              </a:rPr>
              <a:t>Only accessed official economic &amp; govt data </a:t>
            </a:r>
            <a:r>
              <a:rPr lang="en-AU" b="0" dirty="0" err="1">
                <a:latin typeface="+mn-lt"/>
              </a:rPr>
              <a:t>souces</a:t>
            </a:r>
            <a:r>
              <a:rPr lang="en-AU" b="0" dirty="0">
                <a:latin typeface="+mn-lt"/>
              </a:rPr>
              <a:t>, specially the ABS and RBA</a:t>
            </a:r>
          </a:p>
          <a:p>
            <a:pPr marL="171450" lvl="0" indent="-171450">
              <a:buFont typeface="Arial" panose="020B0604020202020204" pitchFamily="34" charset="0"/>
              <a:buChar char="•"/>
            </a:pPr>
            <a:r>
              <a:rPr lang="en-AU" b="0" dirty="0">
                <a:latin typeface="+mn-lt"/>
              </a:rPr>
              <a:t>Looked at recent data only from about the last 10 years</a:t>
            </a:r>
          </a:p>
          <a:p>
            <a:pPr marL="171450" lvl="0" indent="-171450">
              <a:buFont typeface="Arial" panose="020B0604020202020204" pitchFamily="34" charset="0"/>
              <a:buChar char="•"/>
            </a:pPr>
            <a:r>
              <a:rPr lang="en-AU" b="0" dirty="0">
                <a:latin typeface="+mn-lt"/>
              </a:rPr>
              <a:t>I’ll now hand over to </a:t>
            </a:r>
            <a:r>
              <a:rPr lang="en-AU" b="0" dirty="0" err="1">
                <a:latin typeface="+mn-lt"/>
              </a:rPr>
              <a:t>Anshu</a:t>
            </a:r>
            <a:r>
              <a:rPr lang="en-AU" b="0" dirty="0">
                <a:latin typeface="+mn-lt"/>
              </a:rPr>
              <a:t> to talk through the ETL and Web Framework</a:t>
            </a:r>
          </a:p>
          <a:p>
            <a:pPr marL="0" lvl="0" indent="0">
              <a:buFont typeface="Arial" panose="020B0604020202020204" pitchFamily="34" charset="0"/>
              <a:buNone/>
            </a:pPr>
            <a:r>
              <a:rPr lang="en-AU" b="1" dirty="0">
                <a:latin typeface="+mn-lt"/>
              </a:rPr>
              <a:t>ANSHU 02 &amp; 03 – ETL &amp; Web Framework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74151"/>
                </a:solidFill>
                <a:effectLst/>
                <a:latin typeface="+mn-lt"/>
              </a:rPr>
              <a:t>uses SQLAlchemy as the Object Relational Mapper (ORM) to interact with a remote database hosted on Amazon Web Services (AWS). The database username and password are stored in a </a:t>
            </a:r>
            <a:r>
              <a:rPr lang="en-US" b="0" i="0" dirty="0" err="1">
                <a:solidFill>
                  <a:srgbClr val="374151"/>
                </a:solidFill>
                <a:effectLst/>
                <a:latin typeface="+mn-lt"/>
              </a:rPr>
              <a:t>gitignore</a:t>
            </a:r>
            <a:r>
              <a:rPr lang="en-US" b="0" i="0" dirty="0">
                <a:solidFill>
                  <a:srgbClr val="374151"/>
                </a:solidFill>
                <a:effectLst/>
                <a:latin typeface="+mn-lt"/>
              </a:rPr>
              <a:t> file (console.py) to protect sensitive information.</a:t>
            </a:r>
            <a:endParaRPr lang="en-AU" b="1" dirty="0">
              <a:latin typeface="+mn-lt"/>
            </a:endParaRPr>
          </a:p>
          <a:p>
            <a:pPr marL="171450" indent="-171450">
              <a:buFont typeface="Arial" panose="020B0604020202020204" pitchFamily="34" charset="0"/>
              <a:buChar char="•"/>
            </a:pPr>
            <a:r>
              <a:rPr lang="en-AU" dirty="0">
                <a:latin typeface="+mn-lt"/>
              </a:rPr>
              <a:t>Flask app </a:t>
            </a:r>
            <a:r>
              <a:rPr lang="en-US" b="0" i="0" dirty="0">
                <a:solidFill>
                  <a:srgbClr val="374151"/>
                </a:solidFill>
                <a:effectLst/>
                <a:latin typeface="+mn-lt"/>
              </a:rPr>
              <a:t>serves as the dynamic content to the user's browser.</a:t>
            </a:r>
          </a:p>
          <a:p>
            <a:pPr marL="171450" indent="-171450">
              <a:buFont typeface="Arial" panose="020B0604020202020204" pitchFamily="34" charset="0"/>
              <a:buChar char="•"/>
            </a:pPr>
            <a:r>
              <a:rPr lang="en-US" b="0" i="0" dirty="0">
                <a:solidFill>
                  <a:srgbClr val="374151"/>
                </a:solidFill>
                <a:effectLst/>
                <a:latin typeface="+mn-lt"/>
              </a:rPr>
              <a:t>Use of ajax technique AJAX to send requests to the server in the background, without reloading the entire page, and updating parts of the page based on the response. </a:t>
            </a:r>
          </a:p>
          <a:p>
            <a:pPr marL="0" indent="0">
              <a:buFont typeface="Arial" panose="020B0604020202020204" pitchFamily="34" charset="0"/>
              <a:buNone/>
            </a:pPr>
            <a:r>
              <a:rPr lang="en-US" b="1" i="0" dirty="0">
                <a:solidFill>
                  <a:srgbClr val="374151"/>
                </a:solidFill>
                <a:effectLst/>
                <a:latin typeface="+mn-lt"/>
              </a:rPr>
              <a:t>ROB 04 – Data </a:t>
            </a:r>
            <a:r>
              <a:rPr lang="en-US" b="1" i="0" dirty="0" err="1">
                <a:solidFill>
                  <a:srgbClr val="374151"/>
                </a:solidFill>
                <a:effectLst/>
                <a:latin typeface="+mn-lt"/>
              </a:rPr>
              <a:t>Visualisation</a:t>
            </a:r>
            <a:endParaRPr lang="en-US" b="1" i="0" dirty="0">
              <a:solidFill>
                <a:srgbClr val="374151"/>
              </a:solidFill>
              <a:effectLst/>
              <a:latin typeface="+mn-lt"/>
            </a:endParaRPr>
          </a:p>
          <a:p>
            <a:pPr marL="171450" indent="-171450">
              <a:buFont typeface="Arial" panose="020B0604020202020204" pitchFamily="34" charset="0"/>
              <a:buChar char="•"/>
            </a:pPr>
            <a:r>
              <a:rPr lang="en-US" b="0" i="0" dirty="0" err="1">
                <a:solidFill>
                  <a:srgbClr val="374151"/>
                </a:solidFill>
                <a:effectLst/>
                <a:latin typeface="+mn-lt"/>
              </a:rPr>
              <a:t>Plotly</a:t>
            </a:r>
            <a:r>
              <a:rPr lang="en-US" b="0" i="0" dirty="0">
                <a:solidFill>
                  <a:srgbClr val="374151"/>
                </a:solidFill>
                <a:effectLst/>
                <a:latin typeface="+mn-lt"/>
              </a:rPr>
              <a:t> for charts.</a:t>
            </a:r>
          </a:p>
          <a:p>
            <a:pPr marL="171450" indent="-171450">
              <a:buFont typeface="Arial" panose="020B0604020202020204" pitchFamily="34" charset="0"/>
              <a:buChar char="•"/>
            </a:pPr>
            <a:r>
              <a:rPr lang="en-US" b="0" i="0" dirty="0">
                <a:solidFill>
                  <a:srgbClr val="374151"/>
                </a:solidFill>
                <a:effectLst/>
                <a:latin typeface="+mn-lt"/>
              </a:rPr>
              <a:t>Leaflet for our maps, using D3 to get </a:t>
            </a:r>
            <a:r>
              <a:rPr lang="en-US" b="0" i="0" dirty="0" err="1">
                <a:solidFill>
                  <a:srgbClr val="374151"/>
                </a:solidFill>
                <a:effectLst/>
                <a:latin typeface="+mn-lt"/>
              </a:rPr>
              <a:t>GeoJSON</a:t>
            </a:r>
            <a:r>
              <a:rPr lang="en-US" b="0" i="0" dirty="0">
                <a:solidFill>
                  <a:srgbClr val="374151"/>
                </a:solidFill>
                <a:effectLst/>
                <a:latin typeface="+mn-lt"/>
              </a:rPr>
              <a:t> data for Australian states.</a:t>
            </a:r>
          </a:p>
        </p:txBody>
      </p:sp>
      <p:sp>
        <p:nvSpPr>
          <p:cNvPr id="4" name="Slide Number Placeholder 3"/>
          <p:cNvSpPr>
            <a:spLocks noGrp="1"/>
          </p:cNvSpPr>
          <p:nvPr>
            <p:ph type="sldNum" sz="quarter" idx="5"/>
          </p:nvPr>
        </p:nvSpPr>
        <p:spPr/>
        <p:txBody>
          <a:bodyPr/>
          <a:lstStyle/>
          <a:p>
            <a:fld id="{9B5D948F-A673-4DC7-A0E9-FA274EAF3634}" type="slidenum">
              <a:rPr lang="en-GB" smtClean="0"/>
              <a:pPr/>
              <a:t>6</a:t>
            </a:fld>
            <a:endParaRPr lang="en-GB" dirty="0"/>
          </a:p>
        </p:txBody>
      </p:sp>
    </p:spTree>
    <p:extLst>
      <p:ext uri="{BB962C8B-B14F-4D97-AF65-F5344CB8AC3E}">
        <p14:creationId xmlns:p14="http://schemas.microsoft.com/office/powerpoint/2010/main" val="4043941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7</a:t>
            </a:fld>
            <a:endParaRPr lang="en-GB" dirty="0"/>
          </a:p>
        </p:txBody>
      </p:sp>
    </p:spTree>
    <p:extLst>
      <p:ext uri="{BB962C8B-B14F-4D97-AF65-F5344CB8AC3E}">
        <p14:creationId xmlns:p14="http://schemas.microsoft.com/office/powerpoint/2010/main" val="216064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pPr marL="171450" indent="-171450">
              <a:buFont typeface="Arial" panose="020B0604020202020204" pitchFamily="34" charset="0"/>
              <a:buChar char="•"/>
            </a:pPr>
            <a:r>
              <a:rPr lang="en-AU" b="0" dirty="0"/>
              <a:t>Now for a look at the output - our interactive dashboard</a:t>
            </a:r>
          </a:p>
        </p:txBody>
      </p:sp>
      <p:sp>
        <p:nvSpPr>
          <p:cNvPr id="4" name="Slide Number Placeholder 3"/>
          <p:cNvSpPr>
            <a:spLocks noGrp="1"/>
          </p:cNvSpPr>
          <p:nvPr>
            <p:ph type="sldNum" sz="quarter" idx="5"/>
          </p:nvPr>
        </p:nvSpPr>
        <p:spPr/>
        <p:txBody>
          <a:bodyPr/>
          <a:lstStyle/>
          <a:p>
            <a:fld id="{9B5D948F-A673-4DC7-A0E9-FA274EAF3634}" type="slidenum">
              <a:rPr lang="en-GB" smtClean="0"/>
              <a:pPr/>
              <a:t>8</a:t>
            </a:fld>
            <a:endParaRPr lang="en-GB" dirty="0"/>
          </a:p>
        </p:txBody>
      </p:sp>
    </p:spTree>
    <p:extLst>
      <p:ext uri="{BB962C8B-B14F-4D97-AF65-F5344CB8AC3E}">
        <p14:creationId xmlns:p14="http://schemas.microsoft.com/office/powerpoint/2010/main" val="2929067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9</a:t>
            </a:fld>
            <a:endParaRPr lang="en-GB" dirty="0"/>
          </a:p>
        </p:txBody>
      </p:sp>
    </p:spTree>
    <p:extLst>
      <p:ext uri="{BB962C8B-B14F-4D97-AF65-F5344CB8AC3E}">
        <p14:creationId xmlns:p14="http://schemas.microsoft.com/office/powerpoint/2010/main" val="2913137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sv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0.jp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2.jp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3.jp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0.jp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01C832-6FAC-40A0-BBA3-94F0E463DC45}"/>
              </a:ext>
            </a:extLst>
          </p:cNvPr>
          <p:cNvSpPr>
            <a:spLocks noChangeAspect="1"/>
          </p:cNvSpPr>
          <p:nvPr userDrawn="1"/>
        </p:nvSpPr>
        <p:spPr>
          <a:xfrm>
            <a:off x="998476" y="1470479"/>
            <a:ext cx="6350010"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0" name="Title 1">
            <a:extLst>
              <a:ext uri="{FF2B5EF4-FFF2-40B4-BE49-F238E27FC236}">
                <a16:creationId xmlns:a16="http://schemas.microsoft.com/office/drawing/2014/main" id="{0B30C48B-685A-4627-8230-DBBFCD3E6048}"/>
              </a:ext>
            </a:extLst>
          </p:cNvPr>
          <p:cNvSpPr>
            <a:spLocks noGrp="1"/>
          </p:cNvSpPr>
          <p:nvPr>
            <p:ph type="ctrTitle" hasCustomPrompt="1"/>
          </p:nvPr>
        </p:nvSpPr>
        <p:spPr>
          <a:xfrm>
            <a:off x="1274841"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Text Placeholder 3">
            <a:extLst>
              <a:ext uri="{FF2B5EF4-FFF2-40B4-BE49-F238E27FC236}">
                <a16:creationId xmlns:a16="http://schemas.microsoft.com/office/drawing/2014/main" id="{883A02BE-49C7-41EC-A224-F228B39F3B56}"/>
              </a:ext>
            </a:extLst>
          </p:cNvPr>
          <p:cNvSpPr>
            <a:spLocks noGrp="1"/>
          </p:cNvSpPr>
          <p:nvPr>
            <p:ph type="body" sz="quarter" idx="11"/>
          </p:nvPr>
        </p:nvSpPr>
        <p:spPr>
          <a:xfrm>
            <a:off x="1274841"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5271779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259242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13800" y="6295536"/>
            <a:ext cx="2020193"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Graphic 8">
            <a:extLst>
              <a:ext uri="{FF2B5EF4-FFF2-40B4-BE49-F238E27FC236}">
                <a16:creationId xmlns:a16="http://schemas.microsoft.com/office/drawing/2014/main" id="{67E4BFF9-F85A-4638-ADE5-87FB48B6ED46}"/>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77057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604358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102394141"/>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bg1"/>
                </a:solidFill>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6" name="TextBox 5">
            <a:extLst>
              <a:ext uri="{FF2B5EF4-FFF2-40B4-BE49-F238E27FC236}">
                <a16:creationId xmlns:a16="http://schemas.microsoft.com/office/drawing/2014/main" id="{EC919669-F96A-4239-990D-B48E0AE682F3}"/>
              </a:ext>
              <a:ext uri="{C183D7F6-B498-43B3-948B-1728B52AA6E4}">
                <adec:decorative xmlns:adec="http://schemas.microsoft.com/office/drawing/2017/decorative" val="1"/>
              </a:ext>
            </a:extLst>
          </p:cNvPr>
          <p:cNvSpPr txBox="1"/>
          <p:nvPr userDrawn="1">
            <p:custDataLst>
              <p:tags r:id="rId1"/>
            </p:custDataLst>
          </p:nvPr>
        </p:nvSpPr>
        <p:spPr>
          <a:xfrm>
            <a:off x="8820154" y="6295536"/>
            <a:ext cx="201384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TextBox 7">
            <a:extLst>
              <a:ext uri="{FF2B5EF4-FFF2-40B4-BE49-F238E27FC236}">
                <a16:creationId xmlns:a16="http://schemas.microsoft.com/office/drawing/2014/main" id="{1CBF1CF3-C473-4B59-9814-FFEC4D26E80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endParaRPr lang="en-GB" sz="600" kern="1200" noProof="0" dirty="0">
              <a:solidFill>
                <a:schemeClr val="bg1"/>
              </a:solidFill>
              <a:latin typeface="+mn-lt"/>
              <a:ea typeface="+mn-ea"/>
              <a:cs typeface="+mn-cs"/>
            </a:endParaRPr>
          </a:p>
        </p:txBody>
      </p:sp>
      <p:cxnSp>
        <p:nvCxnSpPr>
          <p:cNvPr id="9" name="Straight Connector 8">
            <a:extLst>
              <a:ext uri="{FF2B5EF4-FFF2-40B4-BE49-F238E27FC236}">
                <a16:creationId xmlns:a16="http://schemas.microsoft.com/office/drawing/2014/main" id="{89D5ED2D-F17F-4481-8AE6-4D9EA053514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8D073B6C-A3F6-459D-BC13-DC57D78ED58C}"/>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568224362"/>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96358" y="6295536"/>
            <a:ext cx="1937636"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102012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Graphic 8">
            <a:extLst>
              <a:ext uri="{FF2B5EF4-FFF2-40B4-BE49-F238E27FC236}">
                <a16:creationId xmlns:a16="http://schemas.microsoft.com/office/drawing/2014/main" id="{98B95CDD-2ABB-4477-9BBC-48463CC47FEF}"/>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99372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62208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760996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64606" y="6295536"/>
            <a:ext cx="1969388"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1" kern="1200" noProof="0">
                <a:solidFill>
                  <a:schemeClr val="bg1"/>
                </a:solidFill>
                <a:latin typeface="+mn-lt"/>
                <a:ea typeface="+mn-ea"/>
                <a:cs typeface="+mn-cs"/>
              </a:rPr>
              <a:t>Document Classification: KPMG Public</a:t>
            </a:r>
            <a:endParaRPr lang="en-GB" sz="600" b="1" kern="1200" noProof="0" dirty="0">
              <a:solidFill>
                <a:schemeClr val="bg1"/>
              </a:solidFill>
              <a:latin typeface="+mn-lt"/>
              <a:ea typeface="+mn-ea"/>
              <a:cs typeface="+mn-cs"/>
            </a:endParaRP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Graphic 8">
            <a:extLst>
              <a:ext uri="{FF2B5EF4-FFF2-40B4-BE49-F238E27FC236}">
                <a16:creationId xmlns:a16="http://schemas.microsoft.com/office/drawing/2014/main" id="{26EE2363-59EE-4324-9D1D-5A7467133FB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3584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14688539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1360"/>
            <a:ext cx="10195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778661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accent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C22B7E-730E-4FA3-AEBD-0EC53A300157}"/>
              </a:ext>
            </a:extLst>
          </p:cNvPr>
          <p:cNvSpPr>
            <a:spLocks noChangeAspect="1"/>
          </p:cNvSpPr>
          <p:nvPr userDrawn="1"/>
        </p:nvSpPr>
        <p:spPr>
          <a:xfrm>
            <a:off x="998476" y="1470479"/>
            <a:ext cx="3053689"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9" name="Title 1">
            <a:extLst>
              <a:ext uri="{FF2B5EF4-FFF2-40B4-BE49-F238E27FC236}">
                <a16:creationId xmlns:a16="http://schemas.microsoft.com/office/drawing/2014/main" id="{5BDBF24D-4D2F-42A4-AD1C-43B70FC5B5DE}"/>
              </a:ext>
            </a:extLst>
          </p:cNvPr>
          <p:cNvSpPr>
            <a:spLocks noGrp="1"/>
          </p:cNvSpPr>
          <p:nvPr>
            <p:ph type="ctrTitle" hasCustomPrompt="1"/>
          </p:nvPr>
        </p:nvSpPr>
        <p:spPr>
          <a:xfrm>
            <a:off x="1274841"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Text Placeholder 3">
            <a:extLst>
              <a:ext uri="{FF2B5EF4-FFF2-40B4-BE49-F238E27FC236}">
                <a16:creationId xmlns:a16="http://schemas.microsoft.com/office/drawing/2014/main" id="{EC8AEEAC-DFBC-44E5-A1A3-F209B8C054DE}"/>
              </a:ext>
            </a:extLst>
          </p:cNvPr>
          <p:cNvSpPr>
            <a:spLocks noGrp="1"/>
          </p:cNvSpPr>
          <p:nvPr>
            <p:ph type="body" sz="quarter" idx="11"/>
          </p:nvPr>
        </p:nvSpPr>
        <p:spPr>
          <a:xfrm>
            <a:off x="1274841"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810457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22908272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Chat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5" name="Chart Placeholder 4"/>
          <p:cNvSpPr>
            <a:spLocks noGrp="1"/>
          </p:cNvSpPr>
          <p:nvPr>
            <p:ph type="chart" sz="quarter" idx="11"/>
          </p:nvPr>
        </p:nvSpPr>
        <p:spPr>
          <a:xfrm>
            <a:off x="4507546" y="3742126"/>
            <a:ext cx="3187200" cy="2134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3742126"/>
            <a:ext cx="3187200" cy="2134800"/>
          </a:xfrm>
        </p:spPr>
        <p:txBody>
          <a:bodyPr anchor="ctr"/>
          <a:lstStyle>
            <a:lvl1pPr algn="ctr">
              <a:defRPr/>
            </a:lvl1pPr>
          </a:lstStyle>
          <a:p>
            <a:r>
              <a:rPr lang="en-US"/>
              <a:t>Click icon to add chart</a:t>
            </a:r>
            <a:endParaRPr lang="en-GB" dirty="0"/>
          </a:p>
        </p:txBody>
      </p:sp>
      <p:sp>
        <p:nvSpPr>
          <p:cNvPr id="7" name="Text Placeholder 8"/>
          <p:cNvSpPr>
            <a:spLocks noGrp="1"/>
          </p:cNvSpPr>
          <p:nvPr>
            <p:ph type="body" sz="quarter" idx="10"/>
          </p:nvPr>
        </p:nvSpPr>
        <p:spPr>
          <a:xfrm>
            <a:off x="1003200"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hart Placeholder 4"/>
          <p:cNvSpPr>
            <a:spLocks noGrp="1"/>
          </p:cNvSpPr>
          <p:nvPr>
            <p:ph type="chart" sz="quarter" idx="13"/>
          </p:nvPr>
        </p:nvSpPr>
        <p:spPr>
          <a:xfrm>
            <a:off x="8011892" y="3742126"/>
            <a:ext cx="3187200" cy="2134800"/>
          </a:xfrm>
        </p:spPr>
        <p:txBody>
          <a:bodyPr anchor="ctr"/>
          <a:lstStyle>
            <a:lvl1pPr algn="ctr">
              <a:defRPr/>
            </a:lvl1pPr>
          </a:lstStyle>
          <a:p>
            <a:r>
              <a:rPr lang="en-US"/>
              <a:t>Click icon to add chart</a:t>
            </a:r>
            <a:endParaRPr lang="en-GB" dirty="0"/>
          </a:p>
        </p:txBody>
      </p:sp>
      <p:sp>
        <p:nvSpPr>
          <p:cNvPr id="9" name="Text Placeholder 8"/>
          <p:cNvSpPr>
            <a:spLocks noGrp="1"/>
          </p:cNvSpPr>
          <p:nvPr>
            <p:ph type="body" sz="quarter" idx="14"/>
          </p:nvPr>
        </p:nvSpPr>
        <p:spPr>
          <a:xfrm>
            <a:off x="4507546"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8"/>
          <p:cNvSpPr>
            <a:spLocks noGrp="1"/>
          </p:cNvSpPr>
          <p:nvPr>
            <p:ph type="body" sz="quarter" idx="15"/>
          </p:nvPr>
        </p:nvSpPr>
        <p:spPr>
          <a:xfrm>
            <a:off x="8011892"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441336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4 Column Image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7" name="Text Placeholder 8"/>
          <p:cNvSpPr>
            <a:spLocks noGrp="1"/>
          </p:cNvSpPr>
          <p:nvPr>
            <p:ph type="body" sz="quarter" idx="10" hasCustomPrompt="1"/>
          </p:nvPr>
        </p:nvSpPr>
        <p:spPr>
          <a:xfrm>
            <a:off x="1003200" y="3500437"/>
            <a:ext cx="2448000" cy="646331"/>
          </a:xfrm>
        </p:spPr>
        <p:txBody>
          <a:bodyPr>
            <a:spAutoFit/>
          </a:bodyPr>
          <a:lstStyle>
            <a:lvl1pPr>
              <a:defRPr sz="2400">
                <a:solidFill>
                  <a:schemeClr val="accent1"/>
                </a:solidFill>
                <a:latin typeface="+mj-lt"/>
              </a:defRPr>
            </a:lvl1pPr>
            <a:lvl2pPr>
              <a:defRPr sz="1300"/>
            </a:lvl2pPr>
          </a:lstStyle>
          <a:p>
            <a:pPr lvl="0"/>
            <a:r>
              <a:rPr lang="en-US" dirty="0"/>
              <a:t>Partner Name</a:t>
            </a:r>
          </a:p>
          <a:p>
            <a:pPr lvl="1"/>
            <a:r>
              <a:rPr lang="en-US" dirty="0"/>
              <a:t>Sector Name</a:t>
            </a:r>
          </a:p>
        </p:txBody>
      </p:sp>
      <p:sp>
        <p:nvSpPr>
          <p:cNvPr id="9" name="Text Placeholder 8"/>
          <p:cNvSpPr>
            <a:spLocks noGrp="1"/>
          </p:cNvSpPr>
          <p:nvPr>
            <p:ph type="body" sz="quarter" idx="14" hasCustomPrompt="1"/>
          </p:nvPr>
        </p:nvSpPr>
        <p:spPr>
          <a:xfrm>
            <a:off x="3582433" y="3500437"/>
            <a:ext cx="2448000" cy="646331"/>
          </a:xfrm>
        </p:spPr>
        <p:txBody>
          <a:bodyPr>
            <a:spAutoFit/>
          </a:bodyPr>
          <a:lstStyle>
            <a:lvl1pPr>
              <a:defRPr sz="2400">
                <a:latin typeface="+mj-lt"/>
              </a:defRPr>
            </a:lvl1pPr>
            <a:lvl2pPr>
              <a:defRPr sz="1300"/>
            </a:lvl2pPr>
          </a:lstStyle>
          <a:p>
            <a:pPr lvl="0"/>
            <a:r>
              <a:rPr lang="en-US" dirty="0"/>
              <a:t>Partner Name</a:t>
            </a:r>
          </a:p>
          <a:p>
            <a:pPr lvl="1"/>
            <a:r>
              <a:rPr lang="en-US" dirty="0"/>
              <a:t>Sector Name</a:t>
            </a:r>
          </a:p>
        </p:txBody>
      </p:sp>
      <p:sp>
        <p:nvSpPr>
          <p:cNvPr id="10" name="Text Placeholder 8"/>
          <p:cNvSpPr>
            <a:spLocks noGrp="1"/>
          </p:cNvSpPr>
          <p:nvPr>
            <p:ph type="body" sz="quarter" idx="15" hasCustomPrompt="1"/>
          </p:nvPr>
        </p:nvSpPr>
        <p:spPr>
          <a:xfrm>
            <a:off x="6161566" y="3500437"/>
            <a:ext cx="2448000" cy="646331"/>
          </a:xfrm>
        </p:spPr>
        <p:txBody>
          <a:bodyPr>
            <a:spAutoFit/>
          </a:bodyPr>
          <a:lstStyle>
            <a:lvl1pPr>
              <a:defRPr sz="2400">
                <a:solidFill>
                  <a:schemeClr val="accent4"/>
                </a:solidFill>
                <a:latin typeface="+mj-lt"/>
              </a:defRPr>
            </a:lvl1pPr>
            <a:lvl2pPr>
              <a:defRPr sz="1300"/>
            </a:lvl2pPr>
          </a:lstStyle>
          <a:p>
            <a:pPr lvl="0"/>
            <a:r>
              <a:rPr lang="en-US" dirty="0"/>
              <a:t>Partner Name</a:t>
            </a:r>
          </a:p>
          <a:p>
            <a:pPr lvl="1"/>
            <a:r>
              <a:rPr lang="en-US" dirty="0"/>
              <a:t>Sector Name</a:t>
            </a:r>
          </a:p>
        </p:txBody>
      </p:sp>
      <p:sp>
        <p:nvSpPr>
          <p:cNvPr id="11" name="Picture Placeholder 10">
            <a:extLst>
              <a:ext uri="{FF2B5EF4-FFF2-40B4-BE49-F238E27FC236}">
                <a16:creationId xmlns:a16="http://schemas.microsoft.com/office/drawing/2014/main" id="{76D499DA-AB3A-42FA-AEC3-59074A9B1432}"/>
              </a:ext>
            </a:extLst>
          </p:cNvPr>
          <p:cNvSpPr>
            <a:spLocks noGrp="1"/>
          </p:cNvSpPr>
          <p:nvPr>
            <p:ph type="pic" sz="quarter" idx="16"/>
          </p:nvPr>
        </p:nvSpPr>
        <p:spPr>
          <a:xfrm>
            <a:off x="1003300" y="1330324"/>
            <a:ext cx="2448000" cy="1900800"/>
          </a:xfrm>
          <a:solidFill>
            <a:schemeClr val="bg2"/>
          </a:solidFill>
        </p:spPr>
        <p:txBody>
          <a:bodyPr anchor="ctr"/>
          <a:lstStyle>
            <a:lvl1pPr algn="ctr">
              <a:defRPr>
                <a:solidFill>
                  <a:schemeClr val="bg1"/>
                </a:solidFill>
              </a:defRPr>
            </a:lvl1pPr>
          </a:lstStyle>
          <a:p>
            <a:endParaRPr lang="en-GB" dirty="0"/>
          </a:p>
        </p:txBody>
      </p:sp>
      <p:sp>
        <p:nvSpPr>
          <p:cNvPr id="12" name="Picture Placeholder 10">
            <a:extLst>
              <a:ext uri="{FF2B5EF4-FFF2-40B4-BE49-F238E27FC236}">
                <a16:creationId xmlns:a16="http://schemas.microsoft.com/office/drawing/2014/main" id="{30087E5F-B6BA-4B21-AEE1-13ECBDE2B7AD}"/>
              </a:ext>
            </a:extLst>
          </p:cNvPr>
          <p:cNvSpPr>
            <a:spLocks noGrp="1"/>
          </p:cNvSpPr>
          <p:nvPr>
            <p:ph type="pic" sz="quarter" idx="17"/>
          </p:nvPr>
        </p:nvSpPr>
        <p:spPr>
          <a:xfrm>
            <a:off x="3582433" y="1330324"/>
            <a:ext cx="2448000" cy="1900800"/>
          </a:xfrm>
          <a:solidFill>
            <a:schemeClr val="bg2"/>
          </a:solidFill>
        </p:spPr>
        <p:txBody>
          <a:bodyPr anchor="ctr"/>
          <a:lstStyle>
            <a:lvl1pPr algn="ctr">
              <a:defRPr>
                <a:solidFill>
                  <a:schemeClr val="bg1"/>
                </a:solidFill>
              </a:defRPr>
            </a:lvl1pPr>
          </a:lstStyle>
          <a:p>
            <a:endParaRPr lang="en-GB" dirty="0"/>
          </a:p>
        </p:txBody>
      </p:sp>
      <p:sp>
        <p:nvSpPr>
          <p:cNvPr id="13" name="Picture Placeholder 10">
            <a:extLst>
              <a:ext uri="{FF2B5EF4-FFF2-40B4-BE49-F238E27FC236}">
                <a16:creationId xmlns:a16="http://schemas.microsoft.com/office/drawing/2014/main" id="{787444CB-F6F1-40E7-BD1A-43812BC02BEE}"/>
              </a:ext>
            </a:extLst>
          </p:cNvPr>
          <p:cNvSpPr>
            <a:spLocks noGrp="1"/>
          </p:cNvSpPr>
          <p:nvPr>
            <p:ph type="pic" sz="quarter" idx="18"/>
          </p:nvPr>
        </p:nvSpPr>
        <p:spPr>
          <a:xfrm>
            <a:off x="6161566" y="1330324"/>
            <a:ext cx="2448000" cy="1900800"/>
          </a:xfrm>
          <a:solidFill>
            <a:schemeClr val="bg2"/>
          </a:solidFill>
        </p:spPr>
        <p:txBody>
          <a:bodyPr anchor="ctr"/>
          <a:lstStyle>
            <a:lvl1pPr algn="ctr">
              <a:defRPr>
                <a:solidFill>
                  <a:schemeClr val="bg1"/>
                </a:solidFill>
              </a:defRPr>
            </a:lvl1pPr>
          </a:lstStyle>
          <a:p>
            <a:endParaRPr lang="en-GB"/>
          </a:p>
        </p:txBody>
      </p:sp>
      <p:sp>
        <p:nvSpPr>
          <p:cNvPr id="14" name="Picture Placeholder 10">
            <a:extLst>
              <a:ext uri="{FF2B5EF4-FFF2-40B4-BE49-F238E27FC236}">
                <a16:creationId xmlns:a16="http://schemas.microsoft.com/office/drawing/2014/main" id="{BF16C7DF-AAFB-48BF-9719-BEDB49FA0EA7}"/>
              </a:ext>
            </a:extLst>
          </p:cNvPr>
          <p:cNvSpPr>
            <a:spLocks noGrp="1"/>
          </p:cNvSpPr>
          <p:nvPr>
            <p:ph type="pic" sz="quarter" idx="19"/>
          </p:nvPr>
        </p:nvSpPr>
        <p:spPr>
          <a:xfrm>
            <a:off x="8740700" y="1330324"/>
            <a:ext cx="2448000" cy="1900800"/>
          </a:xfrm>
          <a:solidFill>
            <a:schemeClr val="bg2"/>
          </a:solidFill>
        </p:spPr>
        <p:txBody>
          <a:bodyPr anchor="ctr"/>
          <a:lstStyle>
            <a:lvl1pPr algn="ctr">
              <a:defRPr>
                <a:solidFill>
                  <a:schemeClr val="bg1"/>
                </a:solidFill>
              </a:defRPr>
            </a:lvl1pPr>
          </a:lstStyle>
          <a:p>
            <a:endParaRPr lang="en-GB"/>
          </a:p>
        </p:txBody>
      </p:sp>
      <p:sp>
        <p:nvSpPr>
          <p:cNvPr id="16" name="Text Placeholder 15">
            <a:extLst>
              <a:ext uri="{FF2B5EF4-FFF2-40B4-BE49-F238E27FC236}">
                <a16:creationId xmlns:a16="http://schemas.microsoft.com/office/drawing/2014/main" id="{7BE82B65-4225-4835-9D11-414E80A480D6}"/>
              </a:ext>
            </a:extLst>
          </p:cNvPr>
          <p:cNvSpPr>
            <a:spLocks noGrp="1"/>
          </p:cNvSpPr>
          <p:nvPr>
            <p:ph type="body" sz="quarter" idx="20" hasCustomPrompt="1"/>
          </p:nvPr>
        </p:nvSpPr>
        <p:spPr>
          <a:xfrm>
            <a:off x="8740700" y="3500437"/>
            <a:ext cx="2448000" cy="646331"/>
          </a:xfrm>
        </p:spPr>
        <p:txBody>
          <a:bodyPr>
            <a:spAutoFit/>
          </a:bodyPr>
          <a:lstStyle>
            <a:lvl1pPr>
              <a:defRPr sz="2400">
                <a:solidFill>
                  <a:schemeClr val="accent5"/>
                </a:solidFill>
                <a:latin typeface="+mj-lt"/>
              </a:defRPr>
            </a:lvl1pPr>
            <a:lvl2pPr>
              <a:defRPr sz="1300"/>
            </a:lvl2pPr>
          </a:lstStyle>
          <a:p>
            <a:pPr lvl="0"/>
            <a:r>
              <a:rPr lang="en-US" dirty="0"/>
              <a:t>Partner Name</a:t>
            </a:r>
          </a:p>
          <a:p>
            <a:pPr lvl="1"/>
            <a:r>
              <a:rPr lang="en-US" dirty="0"/>
              <a:t>Sector Name</a:t>
            </a:r>
          </a:p>
        </p:txBody>
      </p:sp>
      <p:sp>
        <p:nvSpPr>
          <p:cNvPr id="18" name="Text Placeholder 17">
            <a:extLst>
              <a:ext uri="{FF2B5EF4-FFF2-40B4-BE49-F238E27FC236}">
                <a16:creationId xmlns:a16="http://schemas.microsoft.com/office/drawing/2014/main" id="{E24AF4F7-6286-4F12-8CC6-9D3D2C2EA2F0}"/>
              </a:ext>
            </a:extLst>
          </p:cNvPr>
          <p:cNvSpPr>
            <a:spLocks noGrp="1"/>
          </p:cNvSpPr>
          <p:nvPr>
            <p:ph type="body" sz="quarter" idx="21" hasCustomPrompt="1"/>
          </p:nvPr>
        </p:nvSpPr>
        <p:spPr>
          <a:xfrm>
            <a:off x="2857953"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1"/>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01</a:t>
            </a:r>
            <a:endParaRPr lang="en-GB" dirty="0"/>
          </a:p>
        </p:txBody>
      </p:sp>
      <p:sp>
        <p:nvSpPr>
          <p:cNvPr id="27" name="Text Placeholder 26">
            <a:extLst>
              <a:ext uri="{FF2B5EF4-FFF2-40B4-BE49-F238E27FC236}">
                <a16:creationId xmlns:a16="http://schemas.microsoft.com/office/drawing/2014/main" id="{8A1AAB6E-94B2-4E91-9CEB-50E84434F063}"/>
              </a:ext>
            </a:extLst>
          </p:cNvPr>
          <p:cNvSpPr>
            <a:spLocks noGrp="1"/>
          </p:cNvSpPr>
          <p:nvPr>
            <p:ph type="body" sz="quarter" idx="25" hasCustomPrompt="1"/>
          </p:nvPr>
        </p:nvSpPr>
        <p:spPr>
          <a:xfrm>
            <a:off x="995363" y="4343400"/>
            <a:ext cx="2448000" cy="1533525"/>
          </a:xfrm>
        </p:spPr>
        <p:txBody>
          <a:bodyPr/>
          <a:lstStyle>
            <a:lvl2pPr>
              <a:defRPr sz="1300"/>
            </a:lvl2pPr>
          </a:lstStyle>
          <a:p>
            <a:pPr lvl="1"/>
            <a:r>
              <a:rPr lang="en-US" dirty="0"/>
              <a:t>Text Placeholder</a:t>
            </a:r>
          </a:p>
        </p:txBody>
      </p:sp>
      <p:sp>
        <p:nvSpPr>
          <p:cNvPr id="29" name="Text Placeholder 28">
            <a:extLst>
              <a:ext uri="{FF2B5EF4-FFF2-40B4-BE49-F238E27FC236}">
                <a16:creationId xmlns:a16="http://schemas.microsoft.com/office/drawing/2014/main" id="{441DA198-669A-415B-9D0E-89D5BDCB8BF1}"/>
              </a:ext>
            </a:extLst>
          </p:cNvPr>
          <p:cNvSpPr>
            <a:spLocks noGrp="1"/>
          </p:cNvSpPr>
          <p:nvPr>
            <p:ph type="body" sz="quarter" idx="26" hasCustomPrompt="1"/>
          </p:nvPr>
        </p:nvSpPr>
        <p:spPr>
          <a:xfrm>
            <a:off x="3582433" y="4343400"/>
            <a:ext cx="2448000" cy="1533525"/>
          </a:xfrm>
        </p:spPr>
        <p:txBody>
          <a:bodyPr/>
          <a:lstStyle>
            <a:lvl2pPr>
              <a:defRPr sz="1300"/>
            </a:lvl2pPr>
          </a:lstStyle>
          <a:p>
            <a:pPr lvl="1"/>
            <a:r>
              <a:rPr lang="en-US" dirty="0"/>
              <a:t>Text Placeholder</a:t>
            </a:r>
          </a:p>
        </p:txBody>
      </p:sp>
      <p:sp>
        <p:nvSpPr>
          <p:cNvPr id="31" name="Text Placeholder 30">
            <a:extLst>
              <a:ext uri="{FF2B5EF4-FFF2-40B4-BE49-F238E27FC236}">
                <a16:creationId xmlns:a16="http://schemas.microsoft.com/office/drawing/2014/main" id="{BDC5114C-C3D2-49E7-A38D-466F95B5A2BA}"/>
              </a:ext>
            </a:extLst>
          </p:cNvPr>
          <p:cNvSpPr>
            <a:spLocks noGrp="1"/>
          </p:cNvSpPr>
          <p:nvPr>
            <p:ph type="body" sz="quarter" idx="27" hasCustomPrompt="1"/>
          </p:nvPr>
        </p:nvSpPr>
        <p:spPr>
          <a:xfrm>
            <a:off x="6161566" y="4343400"/>
            <a:ext cx="2448000" cy="1533525"/>
          </a:xfrm>
        </p:spPr>
        <p:txBody>
          <a:bodyPr/>
          <a:lstStyle>
            <a:lvl2pPr>
              <a:defRPr sz="1300"/>
            </a:lvl2pPr>
          </a:lstStyle>
          <a:p>
            <a:pPr lvl="1"/>
            <a:r>
              <a:rPr lang="en-US" dirty="0"/>
              <a:t>Text Placeholder</a:t>
            </a:r>
          </a:p>
        </p:txBody>
      </p:sp>
      <p:sp>
        <p:nvSpPr>
          <p:cNvPr id="33" name="Text Placeholder 32">
            <a:extLst>
              <a:ext uri="{FF2B5EF4-FFF2-40B4-BE49-F238E27FC236}">
                <a16:creationId xmlns:a16="http://schemas.microsoft.com/office/drawing/2014/main" id="{A468C94C-268F-4547-8993-7B47FB365E82}"/>
              </a:ext>
            </a:extLst>
          </p:cNvPr>
          <p:cNvSpPr>
            <a:spLocks noGrp="1"/>
          </p:cNvSpPr>
          <p:nvPr>
            <p:ph type="body" sz="quarter" idx="28" hasCustomPrompt="1"/>
          </p:nvPr>
        </p:nvSpPr>
        <p:spPr>
          <a:xfrm>
            <a:off x="8740700" y="4343400"/>
            <a:ext cx="2448000" cy="1533525"/>
          </a:xfrm>
        </p:spPr>
        <p:txBody>
          <a:bodyPr/>
          <a:lstStyle>
            <a:lvl2pPr>
              <a:defRPr sz="1300"/>
            </a:lvl2pPr>
          </a:lstStyle>
          <a:p>
            <a:pPr lvl="1"/>
            <a:r>
              <a:rPr lang="en-US" dirty="0"/>
              <a:t>Text Placeholder</a:t>
            </a:r>
          </a:p>
        </p:txBody>
      </p:sp>
      <p:sp>
        <p:nvSpPr>
          <p:cNvPr id="39" name="Text Placeholder 17">
            <a:extLst>
              <a:ext uri="{FF2B5EF4-FFF2-40B4-BE49-F238E27FC236}">
                <a16:creationId xmlns:a16="http://schemas.microsoft.com/office/drawing/2014/main" id="{CA373DA8-5766-4E27-AB6B-2D49F7E78419}"/>
              </a:ext>
            </a:extLst>
          </p:cNvPr>
          <p:cNvSpPr>
            <a:spLocks noGrp="1"/>
          </p:cNvSpPr>
          <p:nvPr>
            <p:ph type="body" sz="quarter" idx="29" hasCustomPrompt="1"/>
          </p:nvPr>
        </p:nvSpPr>
        <p:spPr>
          <a:xfrm>
            <a:off x="5437085"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2"/>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02</a:t>
            </a:r>
            <a:endParaRPr lang="en-GB" dirty="0"/>
          </a:p>
        </p:txBody>
      </p:sp>
      <p:sp>
        <p:nvSpPr>
          <p:cNvPr id="40" name="Text Placeholder 17">
            <a:extLst>
              <a:ext uri="{FF2B5EF4-FFF2-40B4-BE49-F238E27FC236}">
                <a16:creationId xmlns:a16="http://schemas.microsoft.com/office/drawing/2014/main" id="{72EC7370-28C3-4DEF-9936-6044EC44FDC7}"/>
              </a:ext>
            </a:extLst>
          </p:cNvPr>
          <p:cNvSpPr>
            <a:spLocks noGrp="1"/>
          </p:cNvSpPr>
          <p:nvPr>
            <p:ph type="body" sz="quarter" idx="30" hasCustomPrompt="1"/>
          </p:nvPr>
        </p:nvSpPr>
        <p:spPr>
          <a:xfrm>
            <a:off x="8016218"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4"/>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03</a:t>
            </a:r>
            <a:endParaRPr lang="en-GB" dirty="0"/>
          </a:p>
        </p:txBody>
      </p:sp>
      <p:sp>
        <p:nvSpPr>
          <p:cNvPr id="41" name="Text Placeholder 17">
            <a:extLst>
              <a:ext uri="{FF2B5EF4-FFF2-40B4-BE49-F238E27FC236}">
                <a16:creationId xmlns:a16="http://schemas.microsoft.com/office/drawing/2014/main" id="{CA9841A3-E975-4AA0-932D-99A38F361989}"/>
              </a:ext>
            </a:extLst>
          </p:cNvPr>
          <p:cNvSpPr>
            <a:spLocks noGrp="1"/>
          </p:cNvSpPr>
          <p:nvPr>
            <p:ph type="body" sz="quarter" idx="31" hasCustomPrompt="1"/>
          </p:nvPr>
        </p:nvSpPr>
        <p:spPr>
          <a:xfrm>
            <a:off x="10595352"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5"/>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04</a:t>
            </a:r>
            <a:endParaRPr lang="en-GB" dirty="0"/>
          </a:p>
        </p:txBody>
      </p:sp>
    </p:spTree>
    <p:extLst>
      <p:ext uri="{BB962C8B-B14F-4D97-AF65-F5344CB8AC3E}">
        <p14:creationId xmlns:p14="http://schemas.microsoft.com/office/powerpoint/2010/main" val="39901816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068984"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5134768"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00552"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9266337"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877598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US"/>
              <a:t>Click to edit Master title style</a:t>
            </a:r>
            <a:endParaRPr lang="en-US" dirty="0"/>
          </a:p>
        </p:txBody>
      </p:sp>
      <p:sp>
        <p:nvSpPr>
          <p:cNvPr id="27" name="Text Placeholder 8">
            <a:extLst>
              <a:ext uri="{FF2B5EF4-FFF2-40B4-BE49-F238E27FC236}">
                <a16:creationId xmlns:a16="http://schemas.microsoft.com/office/drawing/2014/main" id="{A68D3E60-F95F-4250-92C1-89CF93433E23}"/>
              </a:ext>
            </a:extLst>
          </p:cNvPr>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8" name="Text Placeholder 8">
            <a:extLst>
              <a:ext uri="{FF2B5EF4-FFF2-40B4-BE49-F238E27FC236}">
                <a16:creationId xmlns:a16="http://schemas.microsoft.com/office/drawing/2014/main" id="{8D8E592C-F128-4E4B-970B-BFB5C0F2A492}"/>
              </a:ext>
            </a:extLst>
          </p:cNvPr>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9" name="Text Placeholder 8">
            <a:extLst>
              <a:ext uri="{FF2B5EF4-FFF2-40B4-BE49-F238E27FC236}">
                <a16:creationId xmlns:a16="http://schemas.microsoft.com/office/drawing/2014/main" id="{EE6B17CD-E0EF-40A4-A171-4E4B731CE0D9}"/>
              </a:ext>
            </a:extLst>
          </p:cNvPr>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0" name="Text Placeholder 8">
            <a:extLst>
              <a:ext uri="{FF2B5EF4-FFF2-40B4-BE49-F238E27FC236}">
                <a16:creationId xmlns:a16="http://schemas.microsoft.com/office/drawing/2014/main" id="{03C9A44B-2A8F-416D-A76B-F3A018572E3F}"/>
              </a:ext>
            </a:extLst>
          </p:cNvPr>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1" name="Text Placeholder 12">
            <a:extLst>
              <a:ext uri="{FF2B5EF4-FFF2-40B4-BE49-F238E27FC236}">
                <a16:creationId xmlns:a16="http://schemas.microsoft.com/office/drawing/2014/main" id="{D3A5B3AC-C2E0-40CF-9D31-036461F790D0}"/>
              </a:ext>
            </a:extLst>
          </p:cNvPr>
          <p:cNvSpPr>
            <a:spLocks noGrp="1"/>
          </p:cNvSpPr>
          <p:nvPr>
            <p:ph type="body" sz="quarter" idx="14" hasCustomPrompt="1"/>
          </p:nvPr>
        </p:nvSpPr>
        <p:spPr>
          <a:xfrm>
            <a:off x="1003200"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2" name="Text Placeholder 12">
            <a:extLst>
              <a:ext uri="{FF2B5EF4-FFF2-40B4-BE49-F238E27FC236}">
                <a16:creationId xmlns:a16="http://schemas.microsoft.com/office/drawing/2014/main" id="{969E3860-942E-40E2-A1C8-AF5DF29675F7}"/>
              </a:ext>
            </a:extLst>
          </p:cNvPr>
          <p:cNvSpPr>
            <a:spLocks noGrp="1"/>
          </p:cNvSpPr>
          <p:nvPr>
            <p:ph type="body" sz="quarter" idx="15" hasCustomPrompt="1"/>
          </p:nvPr>
        </p:nvSpPr>
        <p:spPr>
          <a:xfrm>
            <a:off x="3068984"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3" name="Text Placeholder 12">
            <a:extLst>
              <a:ext uri="{FF2B5EF4-FFF2-40B4-BE49-F238E27FC236}">
                <a16:creationId xmlns:a16="http://schemas.microsoft.com/office/drawing/2014/main" id="{8E580107-2025-4C04-9884-4A6DBB63DE03}"/>
              </a:ext>
            </a:extLst>
          </p:cNvPr>
          <p:cNvSpPr>
            <a:spLocks noGrp="1"/>
          </p:cNvSpPr>
          <p:nvPr>
            <p:ph type="body" sz="quarter" idx="16" hasCustomPrompt="1"/>
          </p:nvPr>
        </p:nvSpPr>
        <p:spPr>
          <a:xfrm>
            <a:off x="5134768"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4" name="Text Placeholder 12">
            <a:extLst>
              <a:ext uri="{FF2B5EF4-FFF2-40B4-BE49-F238E27FC236}">
                <a16:creationId xmlns:a16="http://schemas.microsoft.com/office/drawing/2014/main" id="{BC4D5128-392D-4FC9-A83F-FA43203A40D7}"/>
              </a:ext>
            </a:extLst>
          </p:cNvPr>
          <p:cNvSpPr>
            <a:spLocks noGrp="1"/>
          </p:cNvSpPr>
          <p:nvPr>
            <p:ph type="body" sz="quarter" idx="17" hasCustomPrompt="1"/>
          </p:nvPr>
        </p:nvSpPr>
        <p:spPr>
          <a:xfrm>
            <a:off x="7200552"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5" name="Text Placeholder 12">
            <a:extLst>
              <a:ext uri="{FF2B5EF4-FFF2-40B4-BE49-F238E27FC236}">
                <a16:creationId xmlns:a16="http://schemas.microsoft.com/office/drawing/2014/main" id="{A8EB5529-8601-4864-9983-FBB672B8B9FF}"/>
              </a:ext>
            </a:extLst>
          </p:cNvPr>
          <p:cNvSpPr>
            <a:spLocks noGrp="1"/>
          </p:cNvSpPr>
          <p:nvPr>
            <p:ph type="body" sz="quarter" idx="18" hasCustomPrompt="1"/>
          </p:nvPr>
        </p:nvSpPr>
        <p:spPr>
          <a:xfrm>
            <a:off x="9266337"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6" name="Text Placeholder 8">
            <a:extLst>
              <a:ext uri="{FF2B5EF4-FFF2-40B4-BE49-F238E27FC236}">
                <a16:creationId xmlns:a16="http://schemas.microsoft.com/office/drawing/2014/main" id="{4715BC67-F699-49E6-B5D7-22ED9DFA817E}"/>
              </a:ext>
            </a:extLst>
          </p:cNvPr>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0132584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6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Lst>
          </p:cNvPr>
          <p:cNvSpPr/>
          <p:nvPr userDrawn="1"/>
        </p:nvSpPr>
        <p:spPr>
          <a:xfrm>
            <a:off x="0" y="0"/>
            <a:ext cx="12192000" cy="26860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US"/>
              <a:t>Click to edit Master title style</a:t>
            </a:r>
            <a:endParaRPr lang="en-US" dirty="0"/>
          </a:p>
        </p:txBody>
      </p:sp>
      <p:sp>
        <p:nvSpPr>
          <p:cNvPr id="9" name="Text Placeholder 8"/>
          <p:cNvSpPr>
            <a:spLocks noGrp="1"/>
          </p:cNvSpPr>
          <p:nvPr>
            <p:ph type="body" sz="quarter" idx="10"/>
          </p:nvPr>
        </p:nvSpPr>
        <p:spPr>
          <a:xfrm>
            <a:off x="1003200"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72059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437994"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6155391"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p:cNvSpPr>
            <a:spLocks noGrp="1"/>
          </p:cNvSpPr>
          <p:nvPr>
            <p:ph type="body" sz="quarter" idx="19"/>
          </p:nvPr>
        </p:nvSpPr>
        <p:spPr>
          <a:xfrm>
            <a:off x="959018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7872788"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9">
            <a:extLst>
              <a:ext uri="{FF2B5EF4-FFF2-40B4-BE49-F238E27FC236}">
                <a16:creationId xmlns:a16="http://schemas.microsoft.com/office/drawing/2014/main" id="{38557E01-A30E-46EA-BAB3-4F33E0992F32}"/>
              </a:ext>
            </a:extLst>
          </p:cNvPr>
          <p:cNvSpPr>
            <a:spLocks noGrp="1"/>
          </p:cNvSpPr>
          <p:nvPr>
            <p:ph type="body" sz="quarter" idx="21"/>
          </p:nvPr>
        </p:nvSpPr>
        <p:spPr>
          <a:xfrm>
            <a:off x="995363" y="1330325"/>
            <a:ext cx="10185400" cy="538609"/>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49912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593775"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618435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8774926"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6838659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US"/>
              <a:t>Click to edit Master title style</a:t>
            </a:r>
            <a:endParaRPr lang="en-US" dirty="0"/>
          </a:p>
        </p:txBody>
      </p:sp>
      <p:sp>
        <p:nvSpPr>
          <p:cNvPr id="11" name="Text Placeholder 8">
            <a:extLst>
              <a:ext uri="{FF2B5EF4-FFF2-40B4-BE49-F238E27FC236}">
                <a16:creationId xmlns:a16="http://schemas.microsoft.com/office/drawing/2014/main" id="{ABA5FBEF-FE77-4CC8-B2D5-D94327DAF658}"/>
              </a:ext>
            </a:extLst>
          </p:cNvPr>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a:extLst>
              <a:ext uri="{FF2B5EF4-FFF2-40B4-BE49-F238E27FC236}">
                <a16:creationId xmlns:a16="http://schemas.microsoft.com/office/drawing/2014/main" id="{659D9BAA-2BF4-4A94-BAA4-5D091A296246}"/>
              </a:ext>
            </a:extLst>
          </p:cNvPr>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3D170C1-7106-44D2-A62F-A804F244A090}"/>
              </a:ext>
            </a:extLst>
          </p:cNvPr>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a:extLst>
              <a:ext uri="{FF2B5EF4-FFF2-40B4-BE49-F238E27FC236}">
                <a16:creationId xmlns:a16="http://schemas.microsoft.com/office/drawing/2014/main" id="{5DDAC4CF-AC2F-4D83-9FB0-DDFB71EE9A2C}"/>
              </a:ext>
            </a:extLst>
          </p:cNvPr>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2">
            <a:extLst>
              <a:ext uri="{FF2B5EF4-FFF2-40B4-BE49-F238E27FC236}">
                <a16:creationId xmlns:a16="http://schemas.microsoft.com/office/drawing/2014/main" id="{3C84B130-9B9F-460C-87A1-4E3012ECEA7A}"/>
              </a:ext>
            </a:extLst>
          </p:cNvPr>
          <p:cNvSpPr>
            <a:spLocks noGrp="1"/>
          </p:cNvSpPr>
          <p:nvPr>
            <p:ph type="body" sz="quarter" idx="14" hasCustomPrompt="1"/>
          </p:nvPr>
        </p:nvSpPr>
        <p:spPr>
          <a:xfrm>
            <a:off x="100320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0" name="Text Placeholder 12">
            <a:extLst>
              <a:ext uri="{FF2B5EF4-FFF2-40B4-BE49-F238E27FC236}">
                <a16:creationId xmlns:a16="http://schemas.microsoft.com/office/drawing/2014/main" id="{FC076374-F8FA-413A-9C7F-81C823512353}"/>
              </a:ext>
            </a:extLst>
          </p:cNvPr>
          <p:cNvSpPr>
            <a:spLocks noGrp="1"/>
          </p:cNvSpPr>
          <p:nvPr>
            <p:ph type="body" sz="quarter" idx="15" hasCustomPrompt="1"/>
          </p:nvPr>
        </p:nvSpPr>
        <p:spPr>
          <a:xfrm>
            <a:off x="3593775"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1" name="Text Placeholder 12">
            <a:extLst>
              <a:ext uri="{FF2B5EF4-FFF2-40B4-BE49-F238E27FC236}">
                <a16:creationId xmlns:a16="http://schemas.microsoft.com/office/drawing/2014/main" id="{92DC24D7-E120-435A-8A2A-98E939AC4C9C}"/>
              </a:ext>
            </a:extLst>
          </p:cNvPr>
          <p:cNvSpPr>
            <a:spLocks noGrp="1"/>
          </p:cNvSpPr>
          <p:nvPr>
            <p:ph type="body" sz="quarter" idx="16" hasCustomPrompt="1"/>
          </p:nvPr>
        </p:nvSpPr>
        <p:spPr>
          <a:xfrm>
            <a:off x="618435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2" name="Text Placeholder 12">
            <a:extLst>
              <a:ext uri="{FF2B5EF4-FFF2-40B4-BE49-F238E27FC236}">
                <a16:creationId xmlns:a16="http://schemas.microsoft.com/office/drawing/2014/main" id="{41F15369-328E-43E6-894F-1F86414EB3F0}"/>
              </a:ext>
            </a:extLst>
          </p:cNvPr>
          <p:cNvSpPr>
            <a:spLocks noGrp="1"/>
          </p:cNvSpPr>
          <p:nvPr>
            <p:ph type="body" sz="quarter" idx="17" hasCustomPrompt="1"/>
          </p:nvPr>
        </p:nvSpPr>
        <p:spPr>
          <a:xfrm>
            <a:off x="8774926"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2733415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919862B5-E58D-4F98-8070-F04E6659AC38}"/>
              </a:ext>
            </a:extLst>
          </p:cNvPr>
          <p:cNvSpPr>
            <a:spLocks noGrp="1"/>
          </p:cNvSpPr>
          <p:nvPr>
            <p:ph type="body" sz="quarter" idx="53"/>
          </p:nvPr>
        </p:nvSpPr>
        <p:spPr>
          <a:xfrm>
            <a:off x="1003346" y="1330325"/>
            <a:ext cx="4967685" cy="2132614"/>
          </a:xfrm>
          <a:custGeom>
            <a:avLst/>
            <a:gdLst>
              <a:gd name="connsiteX0" fmla="*/ 0 w 4967685"/>
              <a:gd name="connsiteY0" fmla="*/ 0 h 2132614"/>
              <a:gd name="connsiteX1" fmla="*/ 4967685 w 4967685"/>
              <a:gd name="connsiteY1" fmla="*/ 0 h 2132614"/>
              <a:gd name="connsiteX2" fmla="*/ 4967685 w 4967685"/>
              <a:gd name="connsiteY2" fmla="*/ 1013538 h 2132614"/>
              <a:gd name="connsiteX3" fmla="*/ 3364916 w 4967685"/>
              <a:gd name="connsiteY3" fmla="*/ 1013538 h 2132614"/>
              <a:gd name="connsiteX4" fmla="*/ 3364916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4967685" y="0"/>
                </a:lnTo>
                <a:lnTo>
                  <a:pt x="4967685" y="1013538"/>
                </a:lnTo>
                <a:lnTo>
                  <a:pt x="3364916" y="1013538"/>
                </a:lnTo>
                <a:lnTo>
                  <a:pt x="3364916"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17">
            <a:extLst>
              <a:ext uri="{FF2B5EF4-FFF2-40B4-BE49-F238E27FC236}">
                <a16:creationId xmlns:a16="http://schemas.microsoft.com/office/drawing/2014/main" id="{AEEBDCDC-F212-4ED4-8D32-7B1BC919EF2D}"/>
              </a:ext>
            </a:extLst>
          </p:cNvPr>
          <p:cNvSpPr>
            <a:spLocks noGrp="1"/>
          </p:cNvSpPr>
          <p:nvPr>
            <p:ph type="body" sz="quarter" idx="55"/>
          </p:nvPr>
        </p:nvSpPr>
        <p:spPr>
          <a:xfrm>
            <a:off x="6220971" y="1330325"/>
            <a:ext cx="4970724" cy="2132614"/>
          </a:xfrm>
          <a:custGeom>
            <a:avLst/>
            <a:gdLst>
              <a:gd name="connsiteX0" fmla="*/ 0 w 4970724"/>
              <a:gd name="connsiteY0" fmla="*/ 0 h 2132614"/>
              <a:gd name="connsiteX1" fmla="*/ 4970724 w 4970724"/>
              <a:gd name="connsiteY1" fmla="*/ 0 h 2132614"/>
              <a:gd name="connsiteX2" fmla="*/ 4970724 w 4970724"/>
              <a:gd name="connsiteY2" fmla="*/ 2132614 h 2132614"/>
              <a:gd name="connsiteX3" fmla="*/ 1602767 w 4970724"/>
              <a:gd name="connsiteY3" fmla="*/ 2132614 h 2132614"/>
              <a:gd name="connsiteX4" fmla="*/ 1602767 w 4970724"/>
              <a:gd name="connsiteY4" fmla="*/ 1013538 h 2132614"/>
              <a:gd name="connsiteX5" fmla="*/ 0 w 4970724"/>
              <a:gd name="connsiteY5" fmla="*/ 1013538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0" y="0"/>
                </a:moveTo>
                <a:lnTo>
                  <a:pt x="4970724" y="0"/>
                </a:lnTo>
                <a:lnTo>
                  <a:pt x="4970724" y="2132614"/>
                </a:lnTo>
                <a:lnTo>
                  <a:pt x="1602767" y="2132614"/>
                </a:lnTo>
                <a:lnTo>
                  <a:pt x="1602767" y="1013538"/>
                </a:lnTo>
                <a:lnTo>
                  <a:pt x="0" y="1013538"/>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BE0E984E-3A85-42BD-A2C6-26D3EB300D8B}"/>
              </a:ext>
            </a:extLst>
          </p:cNvPr>
          <p:cNvSpPr>
            <a:spLocks noGrp="1"/>
          </p:cNvSpPr>
          <p:nvPr>
            <p:ph type="body" sz="quarter" idx="54"/>
          </p:nvPr>
        </p:nvSpPr>
        <p:spPr>
          <a:xfrm>
            <a:off x="1003346" y="3747502"/>
            <a:ext cx="4967685" cy="2132614"/>
          </a:xfrm>
          <a:custGeom>
            <a:avLst/>
            <a:gdLst>
              <a:gd name="connsiteX0" fmla="*/ 0 w 4967685"/>
              <a:gd name="connsiteY0" fmla="*/ 0 h 2132614"/>
              <a:gd name="connsiteX1" fmla="*/ 3364916 w 4967685"/>
              <a:gd name="connsiteY1" fmla="*/ 0 h 2132614"/>
              <a:gd name="connsiteX2" fmla="*/ 3364916 w 4967685"/>
              <a:gd name="connsiteY2" fmla="*/ 1119077 h 2132614"/>
              <a:gd name="connsiteX3" fmla="*/ 4967685 w 4967685"/>
              <a:gd name="connsiteY3" fmla="*/ 1119077 h 2132614"/>
              <a:gd name="connsiteX4" fmla="*/ 4967685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3364916" y="0"/>
                </a:lnTo>
                <a:lnTo>
                  <a:pt x="3364916" y="1119077"/>
                </a:lnTo>
                <a:lnTo>
                  <a:pt x="4967685" y="1119077"/>
                </a:lnTo>
                <a:lnTo>
                  <a:pt x="4967685"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8">
            <a:extLst>
              <a:ext uri="{FF2B5EF4-FFF2-40B4-BE49-F238E27FC236}">
                <a16:creationId xmlns:a16="http://schemas.microsoft.com/office/drawing/2014/main" id="{4DB6DB5B-6EBB-4E77-8ECE-2DE4424BD660}"/>
              </a:ext>
            </a:extLst>
          </p:cNvPr>
          <p:cNvSpPr>
            <a:spLocks noGrp="1"/>
          </p:cNvSpPr>
          <p:nvPr>
            <p:ph type="body" sz="quarter" idx="56"/>
          </p:nvPr>
        </p:nvSpPr>
        <p:spPr>
          <a:xfrm>
            <a:off x="6220971" y="3747502"/>
            <a:ext cx="4970724" cy="2132614"/>
          </a:xfrm>
          <a:custGeom>
            <a:avLst/>
            <a:gdLst>
              <a:gd name="connsiteX0" fmla="*/ 1602767 w 4970724"/>
              <a:gd name="connsiteY0" fmla="*/ 0 h 2132614"/>
              <a:gd name="connsiteX1" fmla="*/ 4970724 w 4970724"/>
              <a:gd name="connsiteY1" fmla="*/ 0 h 2132614"/>
              <a:gd name="connsiteX2" fmla="*/ 4970724 w 4970724"/>
              <a:gd name="connsiteY2" fmla="*/ 2132614 h 2132614"/>
              <a:gd name="connsiteX3" fmla="*/ 0 w 4970724"/>
              <a:gd name="connsiteY3" fmla="*/ 2132614 h 2132614"/>
              <a:gd name="connsiteX4" fmla="*/ 0 w 4970724"/>
              <a:gd name="connsiteY4" fmla="*/ 1119077 h 2132614"/>
              <a:gd name="connsiteX5" fmla="*/ 1602767 w 4970724"/>
              <a:gd name="connsiteY5" fmla="*/ 1119077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1602767" y="0"/>
                </a:moveTo>
                <a:lnTo>
                  <a:pt x="4970724" y="0"/>
                </a:lnTo>
                <a:lnTo>
                  <a:pt x="4970724" y="2132614"/>
                </a:lnTo>
                <a:lnTo>
                  <a:pt x="0" y="2132614"/>
                </a:lnTo>
                <a:lnTo>
                  <a:pt x="0" y="1119077"/>
                </a:lnTo>
                <a:lnTo>
                  <a:pt x="1602767" y="1119077"/>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10"/>
          <p:cNvSpPr>
            <a:spLocks noGrp="1"/>
          </p:cNvSpPr>
          <p:nvPr>
            <p:ph type="body" sz="quarter" idx="21"/>
          </p:nvPr>
        </p:nvSpPr>
        <p:spPr bwMode="gray">
          <a:xfrm>
            <a:off x="4571176" y="2546022"/>
            <a:ext cx="3049649" cy="2118398"/>
          </a:xfrm>
          <a:prstGeom prst="rect">
            <a:avLst/>
          </a:prstGeom>
          <a:solidFill>
            <a:schemeClr val="accent2"/>
          </a:solidFill>
          <a:ln>
            <a:noFill/>
          </a:ln>
        </p:spPr>
        <p:txBody>
          <a:bodyPr lIns="108000" tIns="108000" rIns="108000" bIns="108000" anchor="ctr" anchorCtr="1">
            <a:noAutofit/>
          </a:bodyPr>
          <a:lstStyle>
            <a:lvl1pPr algn="ctr">
              <a:defRPr sz="1400">
                <a:solidFill>
                  <a:schemeClr val="bg1"/>
                </a:solidFill>
                <a:latin typeface="+mn-lt"/>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3695858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9" name="Text Placeholder 8"/>
          <p:cNvSpPr>
            <a:spLocks noGrp="1"/>
          </p:cNvSpPr>
          <p:nvPr>
            <p:ph type="body" sz="quarter" idx="19"/>
          </p:nvPr>
        </p:nvSpPr>
        <p:spPr>
          <a:xfrm>
            <a:off x="10032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6" name="Text Placeholder 8"/>
          <p:cNvSpPr>
            <a:spLocks noGrp="1"/>
          </p:cNvSpPr>
          <p:nvPr>
            <p:ph type="body" sz="quarter" idx="21"/>
          </p:nvPr>
        </p:nvSpPr>
        <p:spPr>
          <a:xfrm>
            <a:off x="62208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38553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FDEB4B6-682E-4009-89BC-CB154E8DC002}"/>
              </a:ext>
            </a:extLst>
          </p:cNvPr>
          <p:cNvSpPr>
            <a:spLocks noChangeAspect="1"/>
          </p:cNvSpPr>
          <p:nvPr userDrawn="1"/>
        </p:nvSpPr>
        <p:spPr>
          <a:xfrm>
            <a:off x="3405716" y="371311"/>
            <a:ext cx="7794097" cy="541406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2" name="Text Placeholder 3">
            <a:extLst>
              <a:ext uri="{FF2B5EF4-FFF2-40B4-BE49-F238E27FC236}">
                <a16:creationId xmlns:a16="http://schemas.microsoft.com/office/drawing/2014/main" id="{ABABE048-BB93-46AF-B21F-692455B275EB}"/>
              </a:ext>
            </a:extLst>
          </p:cNvPr>
          <p:cNvSpPr>
            <a:spLocks noGrp="1"/>
          </p:cNvSpPr>
          <p:nvPr>
            <p:ph type="body" sz="quarter" idx="11"/>
          </p:nvPr>
        </p:nvSpPr>
        <p:spPr>
          <a:xfrm>
            <a:off x="3672180" y="4710484"/>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3" name="Title 9">
            <a:extLst>
              <a:ext uri="{FF2B5EF4-FFF2-40B4-BE49-F238E27FC236}">
                <a16:creationId xmlns:a16="http://schemas.microsoft.com/office/drawing/2014/main" id="{9B4976CB-3107-403A-8E4C-49D73E5523E8}"/>
              </a:ext>
            </a:extLst>
          </p:cNvPr>
          <p:cNvSpPr>
            <a:spLocks noGrp="1"/>
          </p:cNvSpPr>
          <p:nvPr>
            <p:ph type="title" hasCustomPrompt="1"/>
          </p:nvPr>
        </p:nvSpPr>
        <p:spPr>
          <a:xfrm>
            <a:off x="3671123" y="636808"/>
            <a:ext cx="7260639" cy="3950972"/>
          </a:xfrm>
        </p:spPr>
        <p:txBody>
          <a:bodyPr/>
          <a:lstStyle>
            <a:lvl1pPr>
              <a:defRPr lang="en-GB" sz="6600" kern="1200" baseline="0" dirty="0">
                <a:solidFill>
                  <a:schemeClr val="bg1"/>
                </a:solidFill>
                <a:latin typeface="+mj-lt"/>
                <a:ea typeface="+mj-ea"/>
                <a:cs typeface="+mj-cs"/>
              </a:defRPr>
            </a:lvl1pPr>
          </a:lstStyle>
          <a:p>
            <a:r>
              <a:rPr lang="en-GB" dirty="0"/>
              <a:t>Title slide text only</a:t>
            </a:r>
          </a:p>
        </p:txBody>
      </p:sp>
    </p:spTree>
    <p:extLst>
      <p:ext uri="{BB962C8B-B14F-4D97-AF65-F5344CB8AC3E}">
        <p14:creationId xmlns:p14="http://schemas.microsoft.com/office/powerpoint/2010/main" val="46964759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3" name="Text Placeholder 8"/>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5" name="Text Placeholder 8"/>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1" name="Text Placeholder 8"/>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Text Placeholder 8"/>
          <p:cNvSpPr>
            <a:spLocks noGrp="1"/>
          </p:cNvSpPr>
          <p:nvPr>
            <p:ph type="body" sz="quarter" idx="24"/>
          </p:nvPr>
        </p:nvSpPr>
        <p:spPr>
          <a:xfrm>
            <a:off x="10032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3" name="Text Placeholder 8"/>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Text Placeholder 8"/>
          <p:cNvSpPr>
            <a:spLocks noGrp="1"/>
          </p:cNvSpPr>
          <p:nvPr>
            <p:ph type="body" sz="quarter" idx="26"/>
          </p:nvPr>
        </p:nvSpPr>
        <p:spPr>
          <a:xfrm>
            <a:off x="62208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955695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our Quad Boxes BG Dark Colou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US"/>
              <a:t>Click to edit Master title style</a:t>
            </a:r>
            <a:endParaRPr lang="en-US" dirty="0"/>
          </a:p>
        </p:txBody>
      </p:sp>
      <p:sp>
        <p:nvSpPr>
          <p:cNvPr id="11" name="Shape 8">
            <a:extLst>
              <a:ext uri="{FF2B5EF4-FFF2-40B4-BE49-F238E27FC236}">
                <a16:creationId xmlns:a16="http://schemas.microsoft.com/office/drawing/2014/main" id="{1763B05F-830B-4267-AD78-15D92D15E48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2F13A210-92DD-4299-9F1D-B2FE60EC3160}"/>
              </a:ext>
              <a:ext uri="{C183D7F6-B498-43B3-948B-1728B52AA6E4}">
                <adec:decorative xmlns:adec="http://schemas.microsoft.com/office/drawing/2017/decorative" val="1"/>
              </a:ext>
            </a:extLst>
          </p:cNvPr>
          <p:cNvSpPr txBox="1"/>
          <p:nvPr userDrawn="1">
            <p:custDataLst>
              <p:tags r:id="rId1"/>
            </p:custDataLst>
          </p:nvPr>
        </p:nvSpPr>
        <p:spPr>
          <a:xfrm>
            <a:off x="8902702" y="6295536"/>
            <a:ext cx="1931292"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7" name="TextBox 16">
            <a:extLst>
              <a:ext uri="{FF2B5EF4-FFF2-40B4-BE49-F238E27FC236}">
                <a16:creationId xmlns:a16="http://schemas.microsoft.com/office/drawing/2014/main" id="{94359EB3-99CA-467E-9F82-D5B531A28A37}"/>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9" name="Straight Connector 18">
            <a:extLst>
              <a:ext uri="{FF2B5EF4-FFF2-40B4-BE49-F238E27FC236}">
                <a16:creationId xmlns:a16="http://schemas.microsoft.com/office/drawing/2014/main" id="{E4C51904-D930-45AA-AF92-A006847C8BF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Text Placeholder 8">
            <a:extLst>
              <a:ext uri="{FF2B5EF4-FFF2-40B4-BE49-F238E27FC236}">
                <a16:creationId xmlns:a16="http://schemas.microsoft.com/office/drawing/2014/main" id="{2086F202-0162-4310-A956-FCCC9474338A}"/>
              </a:ext>
            </a:extLst>
          </p:cNvPr>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0" name="Text Placeholder 8">
            <a:extLst>
              <a:ext uri="{FF2B5EF4-FFF2-40B4-BE49-F238E27FC236}">
                <a16:creationId xmlns:a16="http://schemas.microsoft.com/office/drawing/2014/main" id="{E8B6691E-17EA-480D-B598-F314E1A68EB3}"/>
              </a:ext>
            </a:extLst>
          </p:cNvPr>
          <p:cNvSpPr>
            <a:spLocks noGrp="1"/>
          </p:cNvSpPr>
          <p:nvPr>
            <p:ph type="body" sz="quarter" idx="20"/>
          </p:nvPr>
        </p:nvSpPr>
        <p:spPr>
          <a:xfrm>
            <a:off x="10032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1" name="Text Placeholder 8">
            <a:extLst>
              <a:ext uri="{FF2B5EF4-FFF2-40B4-BE49-F238E27FC236}">
                <a16:creationId xmlns:a16="http://schemas.microsoft.com/office/drawing/2014/main" id="{59F2358C-C167-462D-9F76-6D66B9B409BE}"/>
              </a:ext>
            </a:extLst>
          </p:cNvPr>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2" name="Text Placeholder 8">
            <a:extLst>
              <a:ext uri="{FF2B5EF4-FFF2-40B4-BE49-F238E27FC236}">
                <a16:creationId xmlns:a16="http://schemas.microsoft.com/office/drawing/2014/main" id="{B2FCC9C9-35DE-4F3C-A352-30EE65DD5B86}"/>
              </a:ext>
            </a:extLst>
          </p:cNvPr>
          <p:cNvSpPr>
            <a:spLocks noGrp="1"/>
          </p:cNvSpPr>
          <p:nvPr>
            <p:ph type="body" sz="quarter" idx="22"/>
          </p:nvPr>
        </p:nvSpPr>
        <p:spPr>
          <a:xfrm>
            <a:off x="62208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3" name="Text Placeholder 8">
            <a:extLst>
              <a:ext uri="{FF2B5EF4-FFF2-40B4-BE49-F238E27FC236}">
                <a16:creationId xmlns:a16="http://schemas.microsoft.com/office/drawing/2014/main" id="{EA017BC0-9170-4186-94F7-40E80F981A05}"/>
              </a:ext>
            </a:extLst>
          </p:cNvPr>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4" name="Text Placeholder 8">
            <a:extLst>
              <a:ext uri="{FF2B5EF4-FFF2-40B4-BE49-F238E27FC236}">
                <a16:creationId xmlns:a16="http://schemas.microsoft.com/office/drawing/2014/main" id="{0383342E-84C2-404C-8D37-45747A191605}"/>
              </a:ext>
            </a:extLst>
          </p:cNvPr>
          <p:cNvSpPr>
            <a:spLocks noGrp="1"/>
          </p:cNvSpPr>
          <p:nvPr>
            <p:ph type="body" sz="quarter" idx="24"/>
          </p:nvPr>
        </p:nvSpPr>
        <p:spPr>
          <a:xfrm>
            <a:off x="10032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5" name="Text Placeholder 8">
            <a:extLst>
              <a:ext uri="{FF2B5EF4-FFF2-40B4-BE49-F238E27FC236}">
                <a16:creationId xmlns:a16="http://schemas.microsoft.com/office/drawing/2014/main" id="{BE27B3E2-E887-473C-8464-38B061F67EA7}"/>
              </a:ext>
            </a:extLst>
          </p:cNvPr>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6" name="Text Placeholder 8">
            <a:extLst>
              <a:ext uri="{FF2B5EF4-FFF2-40B4-BE49-F238E27FC236}">
                <a16:creationId xmlns:a16="http://schemas.microsoft.com/office/drawing/2014/main" id="{4C0C9B8C-19B0-44D7-9F0F-975D45D4007F}"/>
              </a:ext>
            </a:extLst>
          </p:cNvPr>
          <p:cNvSpPr>
            <a:spLocks noGrp="1"/>
          </p:cNvSpPr>
          <p:nvPr>
            <p:ph type="body" sz="quarter" idx="26"/>
          </p:nvPr>
        </p:nvSpPr>
        <p:spPr>
          <a:xfrm>
            <a:off x="62208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8" name="Graphic 8">
            <a:extLst>
              <a:ext uri="{FF2B5EF4-FFF2-40B4-BE49-F238E27FC236}">
                <a16:creationId xmlns:a16="http://schemas.microsoft.com/office/drawing/2014/main" id="{A75E6CC5-8B44-4F43-ACAA-428A4ADCE45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083640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3869611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noChangeAspect="1"/>
          </p:cNvSpPr>
          <p:nvPr userDrawn="1"/>
        </p:nvSpPr>
        <p:spPr>
          <a:xfrm>
            <a:off x="998476" y="971550"/>
            <a:ext cx="7061787" cy="4905375"/>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Tree>
    <p:extLst>
      <p:ext uri="{BB962C8B-B14F-4D97-AF65-F5344CB8AC3E}">
        <p14:creationId xmlns:p14="http://schemas.microsoft.com/office/powerpoint/2010/main" val="14256639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Lst>
          </p:cNvPr>
          <p:cNvSpPr>
            <a:spLocks noChangeAspect="1"/>
          </p:cNvSpPr>
          <p:nvPr userDrawn="1"/>
        </p:nvSpPr>
        <p:spPr>
          <a:xfrm>
            <a:off x="998476" y="971550"/>
            <a:ext cx="7061787" cy="4905375"/>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69760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ack Cover dark Gradient">
    <p:bg>
      <p:bgPr>
        <a:gradFill>
          <a:gsLst>
            <a:gs pos="100000">
              <a:schemeClr val="accent1"/>
            </a:gs>
            <a:gs pos="0">
              <a:schemeClr val="accent5"/>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bg1"/>
                </a:solidFill>
                <a:latin typeface="+mn-lt"/>
                <a:ea typeface="+mn-ea"/>
                <a:cs typeface="+mn-cs"/>
              </a:rPr>
              <a:t>Document Classification: KPMG Public</a:t>
            </a:r>
            <a:endParaRPr lang="en-GB" sz="900" b="1" kern="1200" noProof="0" dirty="0">
              <a:solidFill>
                <a:schemeClr val="bg1"/>
              </a:solidFill>
              <a:latin typeface="+mn-lt"/>
              <a:ea typeface="+mn-ea"/>
              <a:cs typeface="+mn-cs"/>
            </a:endParaRPr>
          </a:p>
        </p:txBody>
      </p:sp>
      <p:sp>
        <p:nvSpPr>
          <p:cNvPr id="3" name="Text Placeholder 2">
            <a:extLst>
              <a:ext uri="{FF2B5EF4-FFF2-40B4-BE49-F238E27FC236}">
                <a16:creationId xmlns:a16="http://schemas.microsoft.com/office/drawing/2014/main" id="{9771E9CC-2A2B-4C75-8522-60824F3AC7F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bg1"/>
                </a:solidFill>
              </a:defRPr>
            </a:lvl1pPr>
            <a:lvl2pPr>
              <a:spcAft>
                <a:spcPts val="1000"/>
              </a:spcAft>
              <a:defRPr sz="900" b="0">
                <a:solidFill>
                  <a:schemeClr val="bg1"/>
                </a:solidFill>
              </a:defRPr>
            </a:lvl2pPr>
          </a:lstStyle>
          <a:p>
            <a:pPr lvl="0"/>
            <a:r>
              <a:rPr lang="en-US"/>
              <a:t>Click to edit Master text styles</a:t>
            </a:r>
          </a:p>
          <a:p>
            <a:pPr lvl="1"/>
            <a:r>
              <a:rPr lang="en-US"/>
              <a:t>Second level</a:t>
            </a:r>
          </a:p>
        </p:txBody>
      </p:sp>
      <p:sp>
        <p:nvSpPr>
          <p:cNvPr id="43" name="Text Placeholder 2">
            <a:extLst>
              <a:ext uri="{FF2B5EF4-FFF2-40B4-BE49-F238E27FC236}">
                <a16:creationId xmlns:a16="http://schemas.microsoft.com/office/drawing/2014/main" id="{8E01CBC1-FC71-43BD-845D-21EEEFA25661}"/>
              </a:ext>
            </a:extLst>
          </p:cNvPr>
          <p:cNvSpPr>
            <a:spLocks noGrp="1"/>
          </p:cNvSpPr>
          <p:nvPr>
            <p:ph type="body" sz="quarter" idx="14"/>
          </p:nvPr>
        </p:nvSpPr>
        <p:spPr>
          <a:xfrm>
            <a:off x="989012" y="3351965"/>
            <a:ext cx="2411738" cy="119064"/>
          </a:xfrm>
        </p:spPr>
        <p:txBody>
          <a:bodyPr/>
          <a:lstStyle>
            <a:lvl1pPr>
              <a:buFontTx/>
              <a:buNone/>
              <a:defRPr sz="12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4" name="Group 3">
            <a:extLst>
              <a:ext uri="{FF2B5EF4-FFF2-40B4-BE49-F238E27FC236}">
                <a16:creationId xmlns:a16="http://schemas.microsoft.com/office/drawing/2014/main" id="{1C4D5492-D401-42A2-B377-EA27220983D3}"/>
              </a:ext>
            </a:extLst>
          </p:cNvPr>
          <p:cNvGrpSpPr/>
          <p:nvPr userDrawn="1"/>
        </p:nvGrpSpPr>
        <p:grpSpPr>
          <a:xfrm>
            <a:off x="998476" y="2881529"/>
            <a:ext cx="2023200" cy="367957"/>
            <a:chOff x="998476" y="2881529"/>
            <a:chExt cx="2023200" cy="367957"/>
          </a:xfrm>
        </p:grpSpPr>
        <p:sp>
          <p:nvSpPr>
            <p:cNvPr id="15" name="Rectangle 14">
              <a:extLst>
                <a:ext uri="{FF2B5EF4-FFF2-40B4-BE49-F238E27FC236}">
                  <a16:creationId xmlns:a16="http://schemas.microsoft.com/office/drawing/2014/main" id="{CF196AFE-0767-4ACF-9869-412F4845EABF}"/>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6" name="Rectangle 15">
              <a:extLst>
                <a:ext uri="{FF2B5EF4-FFF2-40B4-BE49-F238E27FC236}">
                  <a16:creationId xmlns:a16="http://schemas.microsoft.com/office/drawing/2014/main" id="{1E42C7C2-E55C-467A-A194-4BA78575F316}"/>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7" name="Rectangle 16">
              <a:extLst>
                <a:ext uri="{FF2B5EF4-FFF2-40B4-BE49-F238E27FC236}">
                  <a16:creationId xmlns:a16="http://schemas.microsoft.com/office/drawing/2014/main" id="{C45E1FE7-629E-4892-B2EB-2FDAB3326BE5}"/>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 name="Rectangle 1">
              <a:extLst>
                <a:ext uri="{FF2B5EF4-FFF2-40B4-BE49-F238E27FC236}">
                  <a16:creationId xmlns:a16="http://schemas.microsoft.com/office/drawing/2014/main" id="{07E3B322-EB53-4C7E-8968-4B7B3CE2432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9" name="Picture 8">
              <a:extLst>
                <a:ext uri="{FF2B5EF4-FFF2-40B4-BE49-F238E27FC236}">
                  <a16:creationId xmlns:a16="http://schemas.microsoft.com/office/drawing/2014/main" id="{3F3E6F56-5300-4CC2-8B6F-98341C903AA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10" name="Picture 9" descr="Icon&#10;&#10;Description automatically generated">
              <a:extLst>
                <a:ext uri="{FF2B5EF4-FFF2-40B4-BE49-F238E27FC236}">
                  <a16:creationId xmlns:a16="http://schemas.microsoft.com/office/drawing/2014/main" id="{5688464F-C48A-4F62-97E1-E717A76F030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12" name="Picture 11" descr="Logo&#10;&#10;Description automatically generated">
              <a:extLst>
                <a:ext uri="{FF2B5EF4-FFF2-40B4-BE49-F238E27FC236}">
                  <a16:creationId xmlns:a16="http://schemas.microsoft.com/office/drawing/2014/main" id="{3DBC0AA5-6153-434E-A0C9-A5D940745C9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13" name="Picture 12" descr="Logo&#10;&#10;Description automatically generated">
              <a:extLst>
                <a:ext uri="{FF2B5EF4-FFF2-40B4-BE49-F238E27FC236}">
                  <a16:creationId xmlns:a16="http://schemas.microsoft.com/office/drawing/2014/main" id="{809B7D2B-5280-4ED4-B112-B6C654C52EF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14" name="Picture 13" descr="Icon&#10;&#10;Description automatically generated">
              <a:extLst>
                <a:ext uri="{FF2B5EF4-FFF2-40B4-BE49-F238E27FC236}">
                  <a16:creationId xmlns:a16="http://schemas.microsoft.com/office/drawing/2014/main" id="{B338E268-56D8-4524-BB26-DA84FEEF86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9" name="Graphic 18">
            <a:extLst>
              <a:ext uri="{FF2B5EF4-FFF2-40B4-BE49-F238E27FC236}">
                <a16:creationId xmlns:a16="http://schemas.microsoft.com/office/drawing/2014/main" id="{D7CE8814-2E6C-49B9-A2A8-80AB288D9AA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2672736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accent2"/>
                </a:solidFill>
                <a:latin typeface="+mn-lt"/>
                <a:ea typeface="+mn-ea"/>
                <a:cs typeface="+mn-cs"/>
              </a:rPr>
              <a:t>Document Classification: KPMG Public</a:t>
            </a:r>
            <a:endParaRPr lang="en-GB" sz="900" b="1" kern="1200" noProof="0" dirty="0">
              <a:solidFill>
                <a:schemeClr val="accent2"/>
              </a:solidFill>
              <a:latin typeface="+mn-lt"/>
              <a:ea typeface="+mn-ea"/>
              <a:cs typeface="+mn-cs"/>
            </a:endParaRPr>
          </a:p>
        </p:txBody>
      </p:sp>
      <p:sp>
        <p:nvSpPr>
          <p:cNvPr id="53" name="Text Placeholder 2">
            <a:extLst>
              <a:ext uri="{FF2B5EF4-FFF2-40B4-BE49-F238E27FC236}">
                <a16:creationId xmlns:a16="http://schemas.microsoft.com/office/drawing/2014/main" id="{A835BAAE-8387-4EE5-AB59-6FBE19144C8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accent2"/>
                </a:solidFill>
              </a:defRPr>
            </a:lvl1pPr>
            <a:lvl2pPr>
              <a:spcAft>
                <a:spcPts val="1000"/>
              </a:spcAft>
              <a:defRPr sz="900" b="0">
                <a:solidFill>
                  <a:schemeClr val="accent2"/>
                </a:solidFill>
              </a:defRPr>
            </a:lvl2pPr>
          </a:lstStyle>
          <a:p>
            <a:pPr lvl="0"/>
            <a:r>
              <a:rPr lang="en-US"/>
              <a:t>Click to edit Master text styles</a:t>
            </a:r>
          </a:p>
          <a:p>
            <a:pPr lvl="1"/>
            <a:r>
              <a:rPr lang="en-US"/>
              <a:t>Second level</a:t>
            </a:r>
          </a:p>
        </p:txBody>
      </p:sp>
      <p:sp>
        <p:nvSpPr>
          <p:cNvPr id="54" name="Text Placeholder 2">
            <a:extLst>
              <a:ext uri="{FF2B5EF4-FFF2-40B4-BE49-F238E27FC236}">
                <a16:creationId xmlns:a16="http://schemas.microsoft.com/office/drawing/2014/main" id="{93B40796-98D9-465A-9944-CCD9D00EE921}"/>
              </a:ext>
            </a:extLst>
          </p:cNvPr>
          <p:cNvSpPr>
            <a:spLocks noGrp="1"/>
          </p:cNvSpPr>
          <p:nvPr>
            <p:ph type="body" sz="quarter" idx="14"/>
          </p:nvPr>
        </p:nvSpPr>
        <p:spPr>
          <a:xfrm>
            <a:off x="989012" y="3351965"/>
            <a:ext cx="2411738" cy="119064"/>
          </a:xfrm>
        </p:spPr>
        <p:txBody>
          <a:bodyPr/>
          <a:lstStyle>
            <a:lvl1pPr>
              <a:buFontTx/>
              <a:buNone/>
              <a:defRPr sz="12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18" name="Group 17">
            <a:extLst>
              <a:ext uri="{FF2B5EF4-FFF2-40B4-BE49-F238E27FC236}">
                <a16:creationId xmlns:a16="http://schemas.microsoft.com/office/drawing/2014/main" id="{3AD33E6D-5377-46E3-B1FF-E91C54D03F04}"/>
              </a:ext>
            </a:extLst>
          </p:cNvPr>
          <p:cNvGrpSpPr/>
          <p:nvPr userDrawn="1"/>
        </p:nvGrpSpPr>
        <p:grpSpPr>
          <a:xfrm>
            <a:off x="998476" y="2881529"/>
            <a:ext cx="2023200" cy="367957"/>
            <a:chOff x="998476" y="2881529"/>
            <a:chExt cx="2023200" cy="367957"/>
          </a:xfrm>
        </p:grpSpPr>
        <p:sp>
          <p:nvSpPr>
            <p:cNvPr id="19" name="Rectangle 18">
              <a:extLst>
                <a:ext uri="{FF2B5EF4-FFF2-40B4-BE49-F238E27FC236}">
                  <a16:creationId xmlns:a16="http://schemas.microsoft.com/office/drawing/2014/main" id="{7F4461B7-55B7-4469-ADF0-D4A2CB8F5710}"/>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0" name="Rectangle 19">
              <a:extLst>
                <a:ext uri="{FF2B5EF4-FFF2-40B4-BE49-F238E27FC236}">
                  <a16:creationId xmlns:a16="http://schemas.microsoft.com/office/drawing/2014/main" id="{36F734C6-FA66-47AA-9466-88AC05333E29}"/>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1" name="Rectangle 20">
              <a:extLst>
                <a:ext uri="{FF2B5EF4-FFF2-40B4-BE49-F238E27FC236}">
                  <a16:creationId xmlns:a16="http://schemas.microsoft.com/office/drawing/2014/main" id="{8B928039-DB0D-4F9F-A695-D6F65A328FCD}"/>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2" name="Rectangle 21">
              <a:extLst>
                <a:ext uri="{FF2B5EF4-FFF2-40B4-BE49-F238E27FC236}">
                  <a16:creationId xmlns:a16="http://schemas.microsoft.com/office/drawing/2014/main" id="{DE314CEC-778A-45F5-AF53-25973CFF2C6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23" name="Picture 22">
              <a:extLst>
                <a:ext uri="{FF2B5EF4-FFF2-40B4-BE49-F238E27FC236}">
                  <a16:creationId xmlns:a16="http://schemas.microsoft.com/office/drawing/2014/main" id="{7A5A09B0-ADE2-48D6-9500-156D9353A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24" name="Picture 23" descr="Icon&#10;&#10;Description automatically generated">
              <a:extLst>
                <a:ext uri="{FF2B5EF4-FFF2-40B4-BE49-F238E27FC236}">
                  <a16:creationId xmlns:a16="http://schemas.microsoft.com/office/drawing/2014/main" id="{7D51E6DF-03C0-4528-A826-C16F599ABAA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25" name="Picture 24" descr="Logo&#10;&#10;Description automatically generated">
              <a:extLst>
                <a:ext uri="{FF2B5EF4-FFF2-40B4-BE49-F238E27FC236}">
                  <a16:creationId xmlns:a16="http://schemas.microsoft.com/office/drawing/2014/main" id="{B7A09755-6B8F-4E6B-95E4-A3F59CF5D00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26" name="Picture 25" descr="Logo&#10;&#10;Description automatically generated">
              <a:extLst>
                <a:ext uri="{FF2B5EF4-FFF2-40B4-BE49-F238E27FC236}">
                  <a16:creationId xmlns:a16="http://schemas.microsoft.com/office/drawing/2014/main" id="{FF482287-E023-4BA0-BEEC-A27AF495C2F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27" name="Picture 26" descr="Icon&#10;&#10;Description automatically generated">
              <a:extLst>
                <a:ext uri="{FF2B5EF4-FFF2-40B4-BE49-F238E27FC236}">
                  <a16:creationId xmlns:a16="http://schemas.microsoft.com/office/drawing/2014/main" id="{475EF34B-0D63-4B5C-BF0F-AA0D0D345D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6" name="Graphic 15">
            <a:extLst>
              <a:ext uri="{FF2B5EF4-FFF2-40B4-BE49-F238E27FC236}">
                <a16:creationId xmlns:a16="http://schemas.microsoft.com/office/drawing/2014/main" id="{316E0CBF-F67B-4988-A694-3CA5B79E65D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4478150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p:txBody>
          <a:bodyPr/>
          <a:lstStyle/>
          <a:p>
            <a:r>
              <a:rPr lang="en-US"/>
              <a:t>Click to edit Master title style</a:t>
            </a:r>
            <a:endParaRPr lang="en-GB" dirty="0"/>
          </a:p>
        </p:txBody>
      </p:sp>
      <p:sp>
        <p:nvSpPr>
          <p:cNvPr id="4" name="Rectangle 3">
            <a:extLst>
              <a:ext uri="{FF2B5EF4-FFF2-40B4-BE49-F238E27FC236}">
                <a16:creationId xmlns:a16="http://schemas.microsoft.com/office/drawing/2014/main" id="{1ACC0FFF-EDF5-49D0-8C1F-A5D5BA3335B9}"/>
              </a:ext>
            </a:extLst>
          </p:cNvPr>
          <p:cNvSpPr/>
          <p:nvPr userDrawn="1"/>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998351" y="2761094"/>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12</a:t>
            </a:r>
          </a:p>
          <a:p>
            <a:pPr algn="ctr"/>
            <a:r>
              <a:rPr lang="en-GB" sz="800" dirty="0">
                <a:solidFill>
                  <a:schemeClr val="bg1"/>
                </a:solidFill>
              </a:rPr>
              <a:t>35</a:t>
            </a:r>
          </a:p>
          <a:p>
            <a:pPr algn="ctr"/>
            <a:r>
              <a:rPr lang="en-GB" sz="8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998351" y="3275656"/>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172</a:t>
            </a:r>
          </a:p>
          <a:p>
            <a:pPr algn="ctr"/>
            <a:r>
              <a:rPr lang="en-GB" sz="800" dirty="0">
                <a:solidFill>
                  <a:sysClr val="windowText" lastClr="000000"/>
                </a:solidFill>
              </a:rPr>
              <a:t>234</a:t>
            </a:r>
          </a:p>
          <a:p>
            <a:pPr algn="ctr"/>
            <a:r>
              <a:rPr lang="en-GB" sz="8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Primary Colors</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921682" y="2852903"/>
            <a:ext cx="1253995" cy="237066"/>
          </a:xfrm>
          <a:prstGeom prst="rect">
            <a:avLst/>
          </a:prstGeom>
          <a:noFill/>
        </p:spPr>
        <p:txBody>
          <a:bodyPr wrap="square" lIns="54610" tIns="54610" rIns="54610" bIns="54610" rtlCol="0" anchor="ctr">
            <a:noAutofit/>
          </a:bodyPr>
          <a:lstStyle/>
          <a:p>
            <a:pPr algn="l">
              <a:spcAft>
                <a:spcPts val="600"/>
              </a:spcAft>
            </a:pPr>
            <a:r>
              <a:rPr lang="en-GB" sz="1000" dirty="0"/>
              <a:t>Spectrum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921682" y="1830789"/>
            <a:ext cx="1253995" cy="237066"/>
          </a:xfrm>
          <a:prstGeom prst="rect">
            <a:avLst/>
          </a:prstGeom>
          <a:noFill/>
        </p:spPr>
        <p:txBody>
          <a:bodyPr wrap="square" lIns="54610" tIns="54610" rIns="54610" bIns="54610" rtlCol="0" anchor="ctr">
            <a:noAutofit/>
          </a:bodyPr>
          <a:lstStyle/>
          <a:p>
            <a:pPr algn="l">
              <a:spcAft>
                <a:spcPts val="600"/>
              </a:spcAft>
            </a:pPr>
            <a:r>
              <a:rPr lang="en-GB" sz="10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921682" y="3363960"/>
            <a:ext cx="1253995" cy="237066"/>
          </a:xfrm>
          <a:prstGeom prst="rect">
            <a:avLst/>
          </a:prstGeom>
          <a:noFill/>
        </p:spPr>
        <p:txBody>
          <a:bodyPr wrap="square" lIns="54610" tIns="54610" rIns="54610" bIns="54610" rtlCol="0" anchor="ctr">
            <a:noAutofit/>
          </a:bodyPr>
          <a:lstStyle/>
          <a:p>
            <a:pPr algn="l">
              <a:spcAft>
                <a:spcPts val="600"/>
              </a:spcAft>
            </a:pPr>
            <a:r>
              <a:rPr lang="en-GB" sz="1000" dirty="0"/>
              <a:t>Light Blue</a:t>
            </a:r>
          </a:p>
        </p:txBody>
      </p:sp>
      <p:grpSp>
        <p:nvGrpSpPr>
          <p:cNvPr id="17" name="Group 16">
            <a:extLst>
              <a:ext uri="{FF2B5EF4-FFF2-40B4-BE49-F238E27FC236}">
                <a16:creationId xmlns:a16="http://schemas.microsoft.com/office/drawing/2014/main" id="{56B15E2D-58A0-4506-8A15-E27C173174FA}"/>
              </a:ext>
            </a:extLst>
          </p:cNvPr>
          <p:cNvGrpSpPr/>
          <p:nvPr userDrawn="1"/>
        </p:nvGrpSpPr>
        <p:grpSpPr>
          <a:xfrm>
            <a:off x="2999643" y="1731971"/>
            <a:ext cx="2177326" cy="411225"/>
            <a:chOff x="2992848" y="1717717"/>
            <a:chExt cx="2177326" cy="411225"/>
          </a:xfrm>
        </p:grpSpPr>
        <p:sp>
          <p:nvSpPr>
            <p:cNvPr id="8" name="Rectangle 7">
              <a:extLst>
                <a:ext uri="{FF2B5EF4-FFF2-40B4-BE49-F238E27FC236}">
                  <a16:creationId xmlns:a16="http://schemas.microsoft.com/office/drawing/2014/main" id="{A2309040-9C95-48FE-AA99-4757E8328519}"/>
                </a:ext>
              </a:extLst>
            </p:cNvPr>
            <p:cNvSpPr/>
            <p:nvPr userDrawn="1"/>
          </p:nvSpPr>
          <p:spPr>
            <a:xfrm>
              <a:off x="2992848" y="1717717"/>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916179" y="1802518"/>
              <a:ext cx="1253995" cy="237066"/>
            </a:xfrm>
            <a:prstGeom prst="rect">
              <a:avLst/>
            </a:prstGeom>
            <a:noFill/>
          </p:spPr>
          <p:txBody>
            <a:bodyPr wrap="square" lIns="54610" tIns="54610" rIns="54610" bIns="54610" rtlCol="0" anchor="ctr">
              <a:noAutofit/>
            </a:bodyPr>
            <a:lstStyle/>
            <a:p>
              <a:pPr algn="l">
                <a:spcAft>
                  <a:spcPts val="600"/>
                </a:spcAft>
              </a:pPr>
              <a:r>
                <a:rPr lang="en-GB" sz="1000" dirty="0"/>
                <a:t>Blue</a:t>
              </a:r>
            </a:p>
          </p:txBody>
        </p:sp>
      </p:grpSp>
      <p:sp>
        <p:nvSpPr>
          <p:cNvPr id="39" name="TextBox 38">
            <a:extLst>
              <a:ext uri="{FF2B5EF4-FFF2-40B4-BE49-F238E27FC236}">
                <a16:creationId xmlns:a16="http://schemas.microsoft.com/office/drawing/2014/main" id="{E42EE987-0425-4CD8-B75D-E3E8F8C2096D}"/>
              </a:ext>
            </a:extLst>
          </p:cNvPr>
          <p:cNvSpPr txBox="1"/>
          <p:nvPr userDrawn="1"/>
        </p:nvSpPr>
        <p:spPr>
          <a:xfrm>
            <a:off x="1921682" y="2341846"/>
            <a:ext cx="1253995" cy="237066"/>
          </a:xfrm>
          <a:prstGeom prst="rect">
            <a:avLst/>
          </a:prstGeom>
          <a:noFill/>
        </p:spPr>
        <p:txBody>
          <a:bodyPr wrap="square" lIns="54610" tIns="54610" rIns="54610" bIns="54610" rtlCol="0" anchor="ctr">
            <a:noAutofit/>
          </a:bodyPr>
          <a:lstStyle/>
          <a:p>
            <a:pPr algn="l">
              <a:spcAft>
                <a:spcPts val="600"/>
              </a:spcAft>
            </a:pPr>
            <a:r>
              <a:rPr lang="en-GB" sz="1000" dirty="0"/>
              <a:t>Cobalt Blue</a:t>
            </a:r>
          </a:p>
        </p:txBody>
      </p:sp>
      <p:grpSp>
        <p:nvGrpSpPr>
          <p:cNvPr id="18" name="Group 17">
            <a:extLst>
              <a:ext uri="{FF2B5EF4-FFF2-40B4-BE49-F238E27FC236}">
                <a16:creationId xmlns:a16="http://schemas.microsoft.com/office/drawing/2014/main" id="{2356161F-C4E7-4F32-B00D-D64EBA9D34CA}"/>
              </a:ext>
            </a:extLst>
          </p:cNvPr>
          <p:cNvGrpSpPr/>
          <p:nvPr userDrawn="1"/>
        </p:nvGrpSpPr>
        <p:grpSpPr>
          <a:xfrm>
            <a:off x="998351" y="3783824"/>
            <a:ext cx="2177326" cy="1433953"/>
            <a:chOff x="998351" y="4298384"/>
            <a:chExt cx="2177326" cy="1433953"/>
          </a:xfrm>
        </p:grpSpPr>
        <p:sp>
          <p:nvSpPr>
            <p:cNvPr id="20" name="Rectangle 19">
              <a:extLst>
                <a:ext uri="{FF2B5EF4-FFF2-40B4-BE49-F238E27FC236}">
                  <a16:creationId xmlns:a16="http://schemas.microsoft.com/office/drawing/2014/main" id="{6453D312-00EF-44B5-9D91-290BE0E19654}"/>
                </a:ext>
              </a:extLst>
            </p:cNvPr>
            <p:cNvSpPr/>
            <p:nvPr userDrawn="1"/>
          </p:nvSpPr>
          <p:spPr>
            <a:xfrm>
              <a:off x="998351" y="4298384"/>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998351" y="4812944"/>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998351" y="5321112"/>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921682" y="4386074"/>
              <a:ext cx="1253995" cy="237066"/>
            </a:xfrm>
            <a:prstGeom prst="rect">
              <a:avLst/>
            </a:prstGeom>
            <a:noFill/>
          </p:spPr>
          <p:txBody>
            <a:bodyPr wrap="square" lIns="54610" tIns="54610" rIns="54610" bIns="54610" rtlCol="0" anchor="ctr">
              <a:noAutofit/>
            </a:bodyPr>
            <a:lstStyle/>
            <a:p>
              <a:pPr algn="l">
                <a:spcAft>
                  <a:spcPts val="600"/>
                </a:spcAft>
              </a:pPr>
              <a:r>
                <a:rPr lang="en-GB" sz="10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921682" y="489713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921682" y="540819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Pink</a:t>
              </a:r>
            </a:p>
          </p:txBody>
        </p:sp>
      </p:grpSp>
      <p:sp>
        <p:nvSpPr>
          <p:cNvPr id="12" name="TextBox 11">
            <a:extLst>
              <a:ext uri="{FF2B5EF4-FFF2-40B4-BE49-F238E27FC236}">
                <a16:creationId xmlns:a16="http://schemas.microsoft.com/office/drawing/2014/main" id="{8B231EB6-12A0-47AA-88B0-D248845383EA}"/>
              </a:ext>
            </a:extLst>
          </p:cNvPr>
          <p:cNvSpPr txBox="1"/>
          <p:nvPr userDrawn="1"/>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Accent Colors for Infographics and charts only</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999643" y="2240139"/>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999643" y="2754701"/>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999643" y="3269262"/>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999643" y="3783824"/>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255</a:t>
            </a:r>
          </a:p>
          <a:p>
            <a:pPr algn="ctr"/>
            <a:r>
              <a:rPr lang="en-GB" sz="800" dirty="0">
                <a:solidFill>
                  <a:sysClr val="windowText" lastClr="000000"/>
                </a:solidFill>
              </a:rPr>
              <a:t>163</a:t>
            </a:r>
          </a:p>
          <a:p>
            <a:pPr algn="ctr"/>
            <a:r>
              <a:rPr lang="en-GB" sz="8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999643" y="4298384"/>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999643" y="4806552"/>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999643" y="5321112"/>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accent3"/>
                </a:solidFill>
              </a:rPr>
              <a:t>99</a:t>
            </a:r>
          </a:p>
          <a:p>
            <a:pPr algn="ctr"/>
            <a:r>
              <a:rPr lang="en-GB" sz="800" dirty="0">
                <a:solidFill>
                  <a:schemeClr val="accent3"/>
                </a:solidFill>
              </a:rPr>
              <a:t>235</a:t>
            </a:r>
          </a:p>
          <a:p>
            <a:pPr algn="ctr"/>
            <a:r>
              <a:rPr lang="en-GB" sz="8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971416" y="2338957"/>
            <a:ext cx="1253995"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0"/>
                </a:spcAft>
              </a:pPr>
              <a:r>
                <a:rPr lang="en-GB" sz="10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51</a:t>
            </a:r>
          </a:p>
          <a:p>
            <a:pPr algn="ctr"/>
            <a:r>
              <a:rPr lang="en-GB" sz="800" dirty="0">
                <a:solidFill>
                  <a:schemeClr val="bg1"/>
                </a:solidFill>
              </a:rPr>
              <a:t>51</a:t>
            </a:r>
          </a:p>
          <a:p>
            <a:pPr algn="ctr"/>
            <a:r>
              <a:rPr lang="en-GB" sz="8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endParaRPr lang="en-GB" sz="8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152</a:t>
            </a:r>
          </a:p>
          <a:p>
            <a:pPr algn="ctr"/>
            <a:r>
              <a:rPr lang="en-GB" sz="800" dirty="0">
                <a:solidFill>
                  <a:schemeClr val="bg1"/>
                </a:solidFill>
              </a:rPr>
              <a:t>152</a:t>
            </a:r>
          </a:p>
          <a:p>
            <a:pPr algn="ctr"/>
            <a:r>
              <a:rPr lang="en-GB" sz="8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178</a:t>
            </a:r>
          </a:p>
          <a:p>
            <a:pPr algn="ctr"/>
            <a:r>
              <a:rPr lang="en-GB" sz="800" dirty="0">
                <a:solidFill>
                  <a:sysClr val="windowText" lastClr="000000"/>
                </a:solidFill>
              </a:rPr>
              <a:t>178</a:t>
            </a:r>
          </a:p>
          <a:p>
            <a:pPr algn="ctr"/>
            <a:r>
              <a:rPr lang="en-GB" sz="8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229</a:t>
            </a:r>
          </a:p>
          <a:p>
            <a:pPr algn="ctr"/>
            <a:r>
              <a:rPr lang="en-GB" sz="800" dirty="0">
                <a:solidFill>
                  <a:schemeClr val="tx1"/>
                </a:solidFill>
              </a:rPr>
              <a:t>229</a:t>
            </a:r>
          </a:p>
          <a:p>
            <a:pPr algn="ctr"/>
            <a:r>
              <a:rPr lang="en-GB" sz="8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6203980" y="2852903"/>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6203980" y="1830789"/>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6203980" y="3363960"/>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6203980" y="3875017"/>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6203980" y="2341846"/>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2</a:t>
            </a:r>
          </a:p>
        </p:txBody>
      </p:sp>
      <p:sp>
        <p:nvSpPr>
          <p:cNvPr id="52" name="Rectangle 51">
            <a:extLst>
              <a:ext uri="{FF2B5EF4-FFF2-40B4-BE49-F238E27FC236}">
                <a16:creationId xmlns:a16="http://schemas.microsoft.com/office/drawing/2014/main" id="{4ACB48A6-B340-401D-8994-A0E53291AC9B}"/>
              </a:ext>
            </a:extLst>
          </p:cNvPr>
          <p:cNvSpPr/>
          <p:nvPr userDrawn="1"/>
        </p:nvSpPr>
        <p:spPr>
          <a:xfrm>
            <a:off x="7170486" y="2670083"/>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9170077" y="2670083"/>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8028290" y="2757773"/>
            <a:ext cx="1568421" cy="237066"/>
          </a:xfrm>
          <a:prstGeom prst="rect">
            <a:avLst/>
          </a:prstGeom>
          <a:noFill/>
        </p:spPr>
        <p:txBody>
          <a:bodyPr wrap="square" lIns="54610" tIns="54610" rIns="54610" bIns="54610" rtlCol="0" anchor="ctr">
            <a:noAutofit/>
          </a:bodyPr>
          <a:lstStyle/>
          <a:p>
            <a:pPr algn="l">
              <a:spcAft>
                <a:spcPts val="600"/>
              </a:spcAft>
            </a:pPr>
            <a:r>
              <a:rPr lang="en-GB" sz="1000" dirty="0"/>
              <a:t>Purple/</a:t>
            </a:r>
            <a:br>
              <a:rPr lang="en-GB" sz="1000" dirty="0"/>
            </a:br>
            <a:r>
              <a:rPr lang="en-GB" sz="10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10100206" y="2869887"/>
            <a:ext cx="1709098" cy="237066"/>
          </a:xfrm>
          <a:prstGeom prst="rect">
            <a:avLst/>
          </a:prstGeom>
          <a:noFill/>
        </p:spPr>
        <p:txBody>
          <a:bodyPr wrap="square" lIns="54610" tIns="54610" rIns="54610" bIns="54610" rtlCol="0" anchor="ctr">
            <a:noAutofit/>
          </a:bodyPr>
          <a:lstStyle/>
          <a:p>
            <a:pPr algn="l">
              <a:spcAft>
                <a:spcPts val="600"/>
              </a:spcAft>
            </a:pPr>
            <a:r>
              <a:rPr lang="en-GB" sz="1000" dirty="0"/>
              <a:t>Pacific/</a:t>
            </a:r>
            <a:br>
              <a:rPr lang="en-GB" sz="1000" dirty="0"/>
            </a:br>
            <a:r>
              <a:rPr lang="en-GB" sz="10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dirty="0">
                <a:solidFill>
                  <a:sysClr val="windowText" lastClr="000000"/>
                </a:solidFill>
              </a:rPr>
              <a:t>Gradients</a:t>
            </a:r>
          </a:p>
          <a:p>
            <a:pPr marL="171450" indent="-171450" algn="l">
              <a:spcAft>
                <a:spcPts val="300"/>
              </a:spcAft>
              <a:buFont typeface="Arial" panose="020B0604020202020204" pitchFamily="34" charset="0"/>
              <a:buChar char="•"/>
            </a:pPr>
            <a:r>
              <a:rPr lang="en-GB" sz="1000" b="0" dirty="0">
                <a:solidFill>
                  <a:sysClr val="windowText" lastClr="000000"/>
                </a:solidFill>
              </a:rPr>
              <a:t>The </a:t>
            </a:r>
            <a:r>
              <a:rPr lang="en-GB" sz="1000" b="0" dirty="0" err="1">
                <a:solidFill>
                  <a:sysClr val="windowText" lastClr="000000"/>
                </a:solidFill>
              </a:rPr>
              <a:t>colors</a:t>
            </a:r>
            <a:r>
              <a:rPr lang="en-GB" sz="1000" b="0" dirty="0">
                <a:solidFill>
                  <a:sysClr val="windowText" lastClr="000000"/>
                </a:solidFill>
              </a:rPr>
              <a:t> are applied at both ends of the gradient, at 0% and 100% locations</a:t>
            </a:r>
          </a:p>
          <a:p>
            <a:pPr marL="171450" indent="-171450" algn="l">
              <a:spcAft>
                <a:spcPts val="300"/>
              </a:spcAft>
              <a:buFont typeface="Arial" panose="020B0604020202020204" pitchFamily="34" charset="0"/>
              <a:buChar char="•"/>
            </a:pPr>
            <a:r>
              <a:rPr lang="en-GB" sz="1000" b="0" dirty="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dirty="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dirty="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dirty="0">
                <a:solidFill>
                  <a:sysClr val="windowText" lastClr="000000"/>
                </a:solidFill>
              </a:rPr>
              <a:t>Do not create new gradients; use only the gradients shown here</a:t>
            </a:r>
            <a:endParaRPr lang="en-US" sz="1000" b="0" dirty="0">
              <a:solidFill>
                <a:sysClr val="windowText" lastClr="000000"/>
              </a:solidFill>
            </a:endParaRPr>
          </a:p>
        </p:txBody>
      </p:sp>
      <p:sp>
        <p:nvSpPr>
          <p:cNvPr id="57" name="Rectangle 56">
            <a:extLst>
              <a:ext uri="{FF2B5EF4-FFF2-40B4-BE49-F238E27FC236}">
                <a16:creationId xmlns:a16="http://schemas.microsoft.com/office/drawing/2014/main" id="{9D5AAA1F-BD76-48F7-8C50-6E5979B9537B}"/>
              </a:ext>
            </a:extLst>
          </p:cNvPr>
          <p:cNvSpPr>
            <a:spLocks/>
          </p:cNvSpPr>
          <p:nvPr userDrawn="1"/>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255</a:t>
            </a:r>
          </a:p>
          <a:p>
            <a:pPr algn="ctr"/>
            <a:r>
              <a:rPr lang="en-GB" sz="800" dirty="0">
                <a:solidFill>
                  <a:schemeClr val="tx1"/>
                </a:solidFill>
              </a:rPr>
              <a:t>255</a:t>
            </a:r>
          </a:p>
          <a:p>
            <a:pPr algn="ctr"/>
            <a:r>
              <a:rPr lang="en-GB" sz="8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6197185" y="4389395"/>
            <a:ext cx="714476" cy="237066"/>
          </a:xfrm>
          <a:prstGeom prst="rect">
            <a:avLst/>
          </a:prstGeom>
          <a:noFill/>
        </p:spPr>
        <p:txBody>
          <a:bodyPr wrap="square" lIns="54610" tIns="54610" rIns="54610" bIns="54610" rtlCol="0" anchor="ctr">
            <a:noAutofit/>
          </a:bodyPr>
          <a:lstStyle/>
          <a:p>
            <a:pPr algn="l">
              <a:spcAft>
                <a:spcPts val="600"/>
              </a:spcAft>
            </a:pPr>
            <a:r>
              <a:rPr lang="en-GB" sz="1000" dirty="0"/>
              <a:t>White</a:t>
            </a:r>
          </a:p>
        </p:txBody>
      </p:sp>
      <p:sp>
        <p:nvSpPr>
          <p:cNvPr id="64" name="TextBox 63">
            <a:extLst>
              <a:ext uri="{FF2B5EF4-FFF2-40B4-BE49-F238E27FC236}">
                <a16:creationId xmlns:a16="http://schemas.microsoft.com/office/drawing/2014/main" id="{147E9F40-D028-425F-96B1-C73C59C9C8EF}"/>
              </a:ext>
            </a:extLst>
          </p:cNvPr>
          <p:cNvSpPr txBox="1"/>
          <p:nvPr userDrawn="1"/>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dirty="0">
                <a:solidFill>
                  <a:sysClr val="windowText" lastClr="000000"/>
                </a:solidFill>
              </a:rPr>
              <a:t>Traffic Light Palette</a:t>
            </a:r>
            <a:endParaRPr lang="en-US" sz="1000" b="0" dirty="0">
              <a:solidFill>
                <a:sysClr val="windowText" lastClr="000000"/>
              </a:solidFill>
            </a:endParaRPr>
          </a:p>
        </p:txBody>
      </p:sp>
      <p:sp>
        <p:nvSpPr>
          <p:cNvPr id="73" name="Rectangle 72">
            <a:extLst>
              <a:ext uri="{FF2B5EF4-FFF2-40B4-BE49-F238E27FC236}">
                <a16:creationId xmlns:a16="http://schemas.microsoft.com/office/drawing/2014/main" id="{A2E77BBC-829E-4B5B-9C1B-B9C1344A811F}"/>
              </a:ext>
            </a:extLst>
          </p:cNvPr>
          <p:cNvSpPr>
            <a:spLocks/>
          </p:cNvSpPr>
          <p:nvPr userDrawn="1"/>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38</a:t>
            </a:r>
          </a:p>
          <a:p>
            <a:pPr algn="ctr"/>
            <a:r>
              <a:rPr lang="en-GB" sz="800" dirty="0">
                <a:solidFill>
                  <a:schemeClr val="bg1"/>
                </a:solidFill>
              </a:rPr>
              <a:t>153</a:t>
            </a:r>
          </a:p>
          <a:p>
            <a:pPr algn="ctr"/>
            <a:r>
              <a:rPr lang="en-GB" sz="800" dirty="0">
                <a:solidFill>
                  <a:schemeClr val="bg1"/>
                </a:solidFill>
              </a:rPr>
              <a:t>36</a:t>
            </a:r>
          </a:p>
        </p:txBody>
      </p:sp>
      <p:sp>
        <p:nvSpPr>
          <p:cNvPr id="80" name="Rectangle 79">
            <a:extLst>
              <a:ext uri="{FF2B5EF4-FFF2-40B4-BE49-F238E27FC236}">
                <a16:creationId xmlns:a16="http://schemas.microsoft.com/office/drawing/2014/main" id="{86053ADE-6CEF-4806-8C0F-B8BEED546A81}"/>
              </a:ext>
            </a:extLst>
          </p:cNvPr>
          <p:cNvSpPr>
            <a:spLocks/>
          </p:cNvSpPr>
          <p:nvPr userDrawn="1"/>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241</a:t>
            </a:r>
          </a:p>
          <a:p>
            <a:pPr algn="ctr"/>
            <a:r>
              <a:rPr lang="en-GB" sz="800" dirty="0">
                <a:solidFill>
                  <a:schemeClr val="bg1"/>
                </a:solidFill>
              </a:rPr>
              <a:t>196</a:t>
            </a:r>
          </a:p>
          <a:p>
            <a:pPr algn="ctr"/>
            <a:r>
              <a:rPr lang="en-GB" sz="800" dirty="0">
                <a:solidFill>
                  <a:schemeClr val="bg1"/>
                </a:solidFill>
              </a:rPr>
              <a:t>77</a:t>
            </a:r>
          </a:p>
        </p:txBody>
      </p:sp>
      <p:sp>
        <p:nvSpPr>
          <p:cNvPr id="81" name="Rectangle 80">
            <a:extLst>
              <a:ext uri="{FF2B5EF4-FFF2-40B4-BE49-F238E27FC236}">
                <a16:creationId xmlns:a16="http://schemas.microsoft.com/office/drawing/2014/main" id="{1FEC18AD-6921-4293-966A-F31741528B23}"/>
              </a:ext>
            </a:extLst>
          </p:cNvPr>
          <p:cNvSpPr>
            <a:spLocks/>
          </p:cNvSpPr>
          <p:nvPr userDrawn="1"/>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237</a:t>
            </a:r>
          </a:p>
          <a:p>
            <a:pPr algn="ctr"/>
            <a:r>
              <a:rPr lang="en-GB" sz="800" dirty="0">
                <a:solidFill>
                  <a:schemeClr val="bg1"/>
                </a:solidFill>
              </a:rPr>
              <a:t>33</a:t>
            </a:r>
          </a:p>
          <a:p>
            <a:pPr algn="ctr"/>
            <a:r>
              <a:rPr lang="en-GB" sz="800" dirty="0">
                <a:solidFill>
                  <a:schemeClr val="bg1"/>
                </a:solidFill>
              </a:rPr>
              <a:t>36</a:t>
            </a:r>
          </a:p>
        </p:txBody>
      </p:sp>
      <p:sp>
        <p:nvSpPr>
          <p:cNvPr id="88" name="TextBox 87">
            <a:extLst>
              <a:ext uri="{FF2B5EF4-FFF2-40B4-BE49-F238E27FC236}">
                <a16:creationId xmlns:a16="http://schemas.microsoft.com/office/drawing/2014/main" id="{BD3C657F-FD1E-40E0-B00F-F92EC3693861}"/>
              </a:ext>
            </a:extLst>
          </p:cNvPr>
          <p:cNvSpPr txBox="1"/>
          <p:nvPr userDrawn="1"/>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dirty="0">
                <a:solidFill>
                  <a:sysClr val="windowText" lastClr="000000"/>
                </a:solidFill>
              </a:rPr>
              <a:t>Potential chart color order</a:t>
            </a:r>
          </a:p>
          <a:p>
            <a:pPr marL="171450" indent="-171450" algn="l">
              <a:spcAft>
                <a:spcPts val="300"/>
              </a:spcAft>
              <a:buFont typeface="Arial" panose="020B0604020202020204" pitchFamily="34" charset="0"/>
              <a:buChar char="•"/>
            </a:pPr>
            <a:r>
              <a:rPr lang="en-US" sz="1000" b="0" dirty="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dirty="0">
                <a:solidFill>
                  <a:sysClr val="windowText" lastClr="000000"/>
                </a:solidFill>
              </a:rPr>
              <a:t>Mix light, mid and dark tones within data sets</a:t>
            </a:r>
          </a:p>
        </p:txBody>
      </p:sp>
      <p:cxnSp>
        <p:nvCxnSpPr>
          <p:cNvPr id="14" name="Straight Connector 13">
            <a:extLst>
              <a:ext uri="{FF2B5EF4-FFF2-40B4-BE49-F238E27FC236}">
                <a16:creationId xmlns:a16="http://schemas.microsoft.com/office/drawing/2014/main" id="{FF87E5F4-3A2B-41F8-A4AA-BA7FFC573394}"/>
              </a:ext>
            </a:extLst>
          </p:cNvPr>
          <p:cNvCxnSpPr/>
          <p:nvPr userDrawn="1"/>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8639F51-9F8C-4D36-8737-7A3DAC84F1DA}"/>
              </a:ext>
            </a:extLst>
          </p:cNvPr>
          <p:cNvCxnSpPr/>
          <p:nvPr userDrawn="1"/>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B8890E6-18C7-479B-B73B-0C731D264307}"/>
              </a:ext>
            </a:extLst>
          </p:cNvPr>
          <p:cNvGrpSpPr/>
          <p:nvPr userDrawn="1"/>
        </p:nvGrpSpPr>
        <p:grpSpPr>
          <a:xfrm>
            <a:off x="7170486" y="5015319"/>
            <a:ext cx="4023114" cy="868052"/>
            <a:chOff x="6942744" y="5227726"/>
            <a:chExt cx="6397168" cy="1380293"/>
          </a:xfrm>
        </p:grpSpPr>
        <p:sp>
          <p:nvSpPr>
            <p:cNvPr id="89" name="Rectangle 88">
              <a:extLst>
                <a:ext uri="{FF2B5EF4-FFF2-40B4-BE49-F238E27FC236}">
                  <a16:creationId xmlns:a16="http://schemas.microsoft.com/office/drawing/2014/main" id="{D9642345-2D6B-4C6E-A9F2-A02D26D51DDD}"/>
                </a:ext>
              </a:extLst>
            </p:cNvPr>
            <p:cNvSpPr/>
            <p:nvPr userDrawn="1"/>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90" name="Rectangle 89">
              <a:extLst>
                <a:ext uri="{FF2B5EF4-FFF2-40B4-BE49-F238E27FC236}">
                  <a16:creationId xmlns:a16="http://schemas.microsoft.com/office/drawing/2014/main" id="{54B75BE9-8F9E-40F1-AE85-B929BD14E4F6}"/>
                </a:ext>
              </a:extLst>
            </p:cNvPr>
            <p:cNvSpPr/>
            <p:nvPr userDrawn="1"/>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91" name="Rectangle 90">
              <a:extLst>
                <a:ext uri="{FF2B5EF4-FFF2-40B4-BE49-F238E27FC236}">
                  <a16:creationId xmlns:a16="http://schemas.microsoft.com/office/drawing/2014/main" id="{403512C6-1015-4893-B421-D2CA83BB28B7}"/>
                </a:ext>
              </a:extLst>
            </p:cNvPr>
            <p:cNvSpPr/>
            <p:nvPr userDrawn="1"/>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92" name="Rectangle 91">
              <a:extLst>
                <a:ext uri="{FF2B5EF4-FFF2-40B4-BE49-F238E27FC236}">
                  <a16:creationId xmlns:a16="http://schemas.microsoft.com/office/drawing/2014/main" id="{8DF8AA28-67A9-4A84-A80F-52EFDEF62EC4}"/>
                </a:ext>
              </a:extLst>
            </p:cNvPr>
            <p:cNvSpPr/>
            <p:nvPr userDrawn="1"/>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93" name="Rectangle 92">
              <a:extLst>
                <a:ext uri="{FF2B5EF4-FFF2-40B4-BE49-F238E27FC236}">
                  <a16:creationId xmlns:a16="http://schemas.microsoft.com/office/drawing/2014/main" id="{96ECD3EF-C613-49EC-B955-C33743E8DAF2}"/>
                </a:ext>
              </a:extLst>
            </p:cNvPr>
            <p:cNvSpPr/>
            <p:nvPr userDrawn="1"/>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94" name="Rectangle 93">
              <a:extLst>
                <a:ext uri="{FF2B5EF4-FFF2-40B4-BE49-F238E27FC236}">
                  <a16:creationId xmlns:a16="http://schemas.microsoft.com/office/drawing/2014/main" id="{CEFF0E69-1303-4A97-A554-2617DBE38F85}"/>
                </a:ext>
              </a:extLst>
            </p:cNvPr>
            <p:cNvSpPr/>
            <p:nvPr userDrawn="1"/>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95" name="Rectangle 94">
              <a:extLst>
                <a:ext uri="{FF2B5EF4-FFF2-40B4-BE49-F238E27FC236}">
                  <a16:creationId xmlns:a16="http://schemas.microsoft.com/office/drawing/2014/main" id="{D22E2F76-F5F9-4152-8B76-200BB23CF93D}"/>
                </a:ext>
              </a:extLst>
            </p:cNvPr>
            <p:cNvSpPr/>
            <p:nvPr userDrawn="1"/>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255</a:t>
              </a:r>
            </a:p>
            <a:p>
              <a:pPr algn="ctr"/>
              <a:r>
                <a:rPr lang="en-GB" sz="800" dirty="0">
                  <a:solidFill>
                    <a:schemeClr val="bg1"/>
                  </a:solidFill>
                </a:rPr>
                <a:t>163</a:t>
              </a:r>
            </a:p>
            <a:p>
              <a:pPr algn="ctr"/>
              <a:r>
                <a:rPr lang="en-GB" sz="800" dirty="0">
                  <a:solidFill>
                    <a:schemeClr val="bg1"/>
                  </a:solidFill>
                </a:rPr>
                <a:t>218</a:t>
              </a:r>
            </a:p>
          </p:txBody>
        </p:sp>
        <p:sp>
          <p:nvSpPr>
            <p:cNvPr id="96" name="Rectangle 95">
              <a:extLst>
                <a:ext uri="{FF2B5EF4-FFF2-40B4-BE49-F238E27FC236}">
                  <a16:creationId xmlns:a16="http://schemas.microsoft.com/office/drawing/2014/main" id="{F294A2C6-DAFC-45CD-86AD-3902D99F3B8E}"/>
                </a:ext>
              </a:extLst>
            </p:cNvPr>
            <p:cNvSpPr/>
            <p:nvPr userDrawn="1"/>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97" name="Rectangle 96">
              <a:extLst>
                <a:ext uri="{FF2B5EF4-FFF2-40B4-BE49-F238E27FC236}">
                  <a16:creationId xmlns:a16="http://schemas.microsoft.com/office/drawing/2014/main" id="{E318800B-9E93-4883-840B-696F82170F32}"/>
                </a:ext>
              </a:extLst>
            </p:cNvPr>
            <p:cNvSpPr/>
            <p:nvPr userDrawn="1"/>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99</a:t>
              </a:r>
            </a:p>
            <a:p>
              <a:pPr algn="ctr"/>
              <a:r>
                <a:rPr lang="en-GB" sz="800" dirty="0">
                  <a:solidFill>
                    <a:sysClr val="windowText" lastClr="000000"/>
                  </a:solidFill>
                </a:rPr>
                <a:t>235</a:t>
              </a:r>
            </a:p>
            <a:p>
              <a:pPr algn="ctr"/>
              <a:r>
                <a:rPr lang="en-GB" sz="800" dirty="0">
                  <a:solidFill>
                    <a:sysClr val="windowText" lastClr="000000"/>
                  </a:solidFill>
                </a:rPr>
                <a:t>218</a:t>
              </a:r>
            </a:p>
          </p:txBody>
        </p:sp>
        <p:sp>
          <p:nvSpPr>
            <p:cNvPr id="98" name="Rectangle 97">
              <a:extLst>
                <a:ext uri="{FF2B5EF4-FFF2-40B4-BE49-F238E27FC236}">
                  <a16:creationId xmlns:a16="http://schemas.microsoft.com/office/drawing/2014/main" id="{14443132-A6B3-4990-BA37-9E2D3DE1B105}"/>
                </a:ext>
              </a:extLst>
            </p:cNvPr>
            <p:cNvSpPr/>
            <p:nvPr userDrawn="1"/>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99" name="Rectangle 98">
              <a:extLst>
                <a:ext uri="{FF2B5EF4-FFF2-40B4-BE49-F238E27FC236}">
                  <a16:creationId xmlns:a16="http://schemas.microsoft.com/office/drawing/2014/main" id="{6C79AFB4-7A51-4309-99F1-4015E9137C5F}"/>
                </a:ext>
              </a:extLst>
            </p:cNvPr>
            <p:cNvSpPr/>
            <p:nvPr userDrawn="1"/>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0" name="Rectangle 99">
              <a:extLst>
                <a:ext uri="{FF2B5EF4-FFF2-40B4-BE49-F238E27FC236}">
                  <a16:creationId xmlns:a16="http://schemas.microsoft.com/office/drawing/2014/main" id="{CE4F02C0-8A76-4F89-8E59-9E7549909C2A}"/>
                </a:ext>
              </a:extLst>
            </p:cNvPr>
            <p:cNvSpPr/>
            <p:nvPr userDrawn="1"/>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101" name="Rectangle 100">
              <a:extLst>
                <a:ext uri="{FF2B5EF4-FFF2-40B4-BE49-F238E27FC236}">
                  <a16:creationId xmlns:a16="http://schemas.microsoft.com/office/drawing/2014/main" id="{29198175-1C72-4E67-BB92-6595EEDA420A}"/>
                </a:ext>
              </a:extLst>
            </p:cNvPr>
            <p:cNvSpPr/>
            <p:nvPr userDrawn="1"/>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p:txBody>
        </p:sp>
        <p:sp>
          <p:nvSpPr>
            <p:cNvPr id="102" name="Rectangle 101">
              <a:extLst>
                <a:ext uri="{FF2B5EF4-FFF2-40B4-BE49-F238E27FC236}">
                  <a16:creationId xmlns:a16="http://schemas.microsoft.com/office/drawing/2014/main" id="{BB592D94-A7C3-4005-BCCE-3C53AAD95748}"/>
                </a:ext>
              </a:extLst>
            </p:cNvPr>
            <p:cNvSpPr/>
            <p:nvPr userDrawn="1"/>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grpSp>
    </p:spTree>
    <p:extLst>
      <p:ext uri="{BB962C8B-B14F-4D97-AF65-F5344CB8AC3E}">
        <p14:creationId xmlns:p14="http://schemas.microsoft.com/office/powerpoint/2010/main" val="165694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3 COLUMN CHART TEXT">
    <p:bg>
      <p:bgPr>
        <a:solidFill>
          <a:srgbClr val="00338D"/>
        </a:solidFill>
        <a:effectLst/>
      </p:bgPr>
    </p:bg>
    <p:spTree>
      <p:nvGrpSpPr>
        <p:cNvPr id="1" name=""/>
        <p:cNvGrpSpPr/>
        <p:nvPr/>
      </p:nvGrpSpPr>
      <p:grpSpPr>
        <a:xfrm>
          <a:off x="0" y="0"/>
          <a:ext cx="0" cy="0"/>
          <a:chOff x="0" y="0"/>
          <a:chExt cx="0" cy="0"/>
        </a:xfrm>
      </p:grpSpPr>
      <p:pic>
        <p:nvPicPr>
          <p:cNvPr id="9" name="Picture 8" descr="A picture containing water, sky, outdoor, boat&#10;&#10;Description automatically generated">
            <a:extLst>
              <a:ext uri="{FF2B5EF4-FFF2-40B4-BE49-F238E27FC236}">
                <a16:creationId xmlns:a16="http://schemas.microsoft.com/office/drawing/2014/main" id="{984BEAEF-0602-4E86-A4A3-9F2906ED28F9}"/>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7" name="Rectangle 6">
            <a:extLst>
              <a:ext uri="{FF2B5EF4-FFF2-40B4-BE49-F238E27FC236}">
                <a16:creationId xmlns:a16="http://schemas.microsoft.com/office/drawing/2014/main" id="{ADA3593A-B431-4ADA-BE4C-21EA84735646}"/>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5" name="Shape 8">
            <a:extLst>
              <a:ext uri="{FF2B5EF4-FFF2-40B4-BE49-F238E27FC236}">
                <a16:creationId xmlns:a16="http://schemas.microsoft.com/office/drawing/2014/main" id="{0C6C1EC6-E117-4B69-89BE-088A74E79D7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4" name="TextBox 13">
            <a:extLst>
              <a:ext uri="{FF2B5EF4-FFF2-40B4-BE49-F238E27FC236}">
                <a16:creationId xmlns:a16="http://schemas.microsoft.com/office/drawing/2014/main" id="{7C17B002-334A-40EC-B121-E986C0119D4B}"/>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Public</a:t>
            </a:r>
          </a:p>
        </p:txBody>
      </p:sp>
      <p:sp>
        <p:nvSpPr>
          <p:cNvPr id="15" name="TextBox 14">
            <a:extLst>
              <a:ext uri="{FF2B5EF4-FFF2-40B4-BE49-F238E27FC236}">
                <a16:creationId xmlns:a16="http://schemas.microsoft.com/office/drawing/2014/main" id="{80637FD2-012C-4200-949F-8DC01675878E}"/>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9EB4073E-9A76-4497-A20D-140FBF74D8F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raphic 8">
            <a:extLst>
              <a:ext uri="{FF2B5EF4-FFF2-40B4-BE49-F238E27FC236}">
                <a16:creationId xmlns:a16="http://schemas.microsoft.com/office/drawing/2014/main" id="{ABB19345-2968-4E44-943F-3E97D8AA198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Tree>
    <p:extLst>
      <p:ext uri="{BB962C8B-B14F-4D97-AF65-F5344CB8AC3E}">
        <p14:creationId xmlns:p14="http://schemas.microsoft.com/office/powerpoint/2010/main" val="439093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7_DIVIDER 1">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7" name="Graphic 8">
            <a:extLst>
              <a:ext uri="{FF2B5EF4-FFF2-40B4-BE49-F238E27FC236}">
                <a16:creationId xmlns:a16="http://schemas.microsoft.com/office/drawing/2014/main" id="{90B7A897-5A26-41CB-AEE5-250C628151A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9" name="Shape 8">
            <a:extLst>
              <a:ext uri="{FF2B5EF4-FFF2-40B4-BE49-F238E27FC236}">
                <a16:creationId xmlns:a16="http://schemas.microsoft.com/office/drawing/2014/main" id="{EB8B3C09-FAB2-429B-938C-E7850406596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EA9BF5FA-A218-4481-9952-70E809F83381}"/>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2" name="TextBox 11">
            <a:extLst>
              <a:ext uri="{FF2B5EF4-FFF2-40B4-BE49-F238E27FC236}">
                <a16:creationId xmlns:a16="http://schemas.microsoft.com/office/drawing/2014/main" id="{D6537B35-1388-4BAF-9520-9BDE0CCA2FD2}"/>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D8B9F63F-C8B5-4C95-9816-589FF270249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426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E2D7F6-77EE-4A84-A347-E3DE3770F560}"/>
              </a:ext>
            </a:extLst>
          </p:cNvPr>
          <p:cNvGrpSpPr/>
          <p:nvPr userDrawn="1"/>
        </p:nvGrpSpPr>
        <p:grpSpPr>
          <a:xfrm>
            <a:off x="998476" y="0"/>
            <a:ext cx="911399" cy="1485244"/>
            <a:chOff x="1008000" y="0"/>
            <a:chExt cx="911399" cy="1485244"/>
          </a:xfrm>
          <a:solidFill>
            <a:schemeClr val="bg1">
              <a:alpha val="0"/>
            </a:schemeClr>
          </a:solidFill>
        </p:grpSpPr>
        <p:sp>
          <p:nvSpPr>
            <p:cNvPr id="11" name="Freeform 19">
              <a:extLst>
                <a:ext uri="{FF2B5EF4-FFF2-40B4-BE49-F238E27FC236}">
                  <a16:creationId xmlns:a16="http://schemas.microsoft.com/office/drawing/2014/main" id="{A38D1D5C-300B-4EC8-97CB-72C6B7A7CC70}"/>
                </a:ext>
              </a:extLst>
            </p:cNvPr>
            <p:cNvSpPr>
              <a:spLocks noChangeAspect="1" noEditPoints="1"/>
            </p:cNvSpPr>
            <p:nvPr userDrawn="1"/>
          </p:nvSpPr>
          <p:spPr bwMode="auto">
            <a:xfrm>
              <a:off x="1008000" y="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D721161A-007B-4922-864A-502861C248B2}"/>
                </a:ext>
              </a:extLst>
            </p:cNvPr>
            <p:cNvSpPr>
              <a:spLocks noChangeAspect="1" noEditPoints="1"/>
            </p:cNvSpPr>
            <p:nvPr userDrawn="1"/>
          </p:nvSpPr>
          <p:spPr bwMode="auto">
            <a:xfrm>
              <a:off x="1008000" y="742622"/>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Freeform 19">
              <a:extLst>
                <a:ext uri="{FF2B5EF4-FFF2-40B4-BE49-F238E27FC236}">
                  <a16:creationId xmlns:a16="http://schemas.microsoft.com/office/drawing/2014/main" id="{23EB2905-098A-41C5-AB65-063729C54D07}"/>
                </a:ext>
              </a:extLst>
            </p:cNvPr>
            <p:cNvSpPr>
              <a:spLocks noChangeAspect="1" noEditPoints="1"/>
            </p:cNvSpPr>
            <p:nvPr userDrawn="1"/>
          </p:nvSpPr>
          <p:spPr bwMode="auto">
            <a:xfrm>
              <a:off x="1008000" y="111393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14" name="Rectangle 13">
            <a:extLst>
              <a:ext uri="{FF2B5EF4-FFF2-40B4-BE49-F238E27FC236}">
                <a16:creationId xmlns:a16="http://schemas.microsoft.com/office/drawing/2014/main" id="{933C2314-88FE-4413-B812-D2D4A2998E51}"/>
              </a:ext>
            </a:extLst>
          </p:cNvPr>
          <p:cNvSpPr>
            <a:spLocks noChangeAspect="1"/>
          </p:cNvSpPr>
          <p:nvPr userDrawn="1"/>
        </p:nvSpPr>
        <p:spPr>
          <a:xfrm>
            <a:off x="7435789" y="371311"/>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5" name="Text Placeholder 3">
            <a:extLst>
              <a:ext uri="{FF2B5EF4-FFF2-40B4-BE49-F238E27FC236}">
                <a16:creationId xmlns:a16="http://schemas.microsoft.com/office/drawing/2014/main" id="{EC91CE7F-7855-470E-A1C6-7B98C9783C0D}"/>
              </a:ext>
            </a:extLst>
          </p:cNvPr>
          <p:cNvSpPr>
            <a:spLocks noGrp="1"/>
          </p:cNvSpPr>
          <p:nvPr>
            <p:ph type="body" sz="quarter" idx="12"/>
          </p:nvPr>
        </p:nvSpPr>
        <p:spPr>
          <a:xfrm>
            <a:off x="7702252" y="4710484"/>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6" name="Title 1">
            <a:extLst>
              <a:ext uri="{FF2B5EF4-FFF2-40B4-BE49-F238E27FC236}">
                <a16:creationId xmlns:a16="http://schemas.microsoft.com/office/drawing/2014/main" id="{633FD179-5843-4777-B4EF-2C33EA14278A}"/>
              </a:ext>
            </a:extLst>
          </p:cNvPr>
          <p:cNvSpPr>
            <a:spLocks noGrp="1"/>
          </p:cNvSpPr>
          <p:nvPr>
            <p:ph type="ctrTitle" hasCustomPrompt="1"/>
          </p:nvPr>
        </p:nvSpPr>
        <p:spPr>
          <a:xfrm>
            <a:off x="7702252" y="636808"/>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Tree>
    <p:extLst>
      <p:ext uri="{BB962C8B-B14F-4D97-AF65-F5344CB8AC3E}">
        <p14:creationId xmlns:p14="http://schemas.microsoft.com/office/powerpoint/2010/main" val="3969939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5_DIVIDER 1">
    <p:bg>
      <p:bgPr>
        <a:gradFill>
          <a:gsLst>
            <a:gs pos="0">
              <a:schemeClr val="accent4"/>
            </a:gs>
            <a:gs pos="100000">
              <a:srgbClr val="ACEAFF"/>
            </a:gs>
          </a:gsLst>
          <a:lin ang="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2F8830-4F74-4E7B-8634-A831C07B4D8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9" name="Shape 8">
            <a:extLst>
              <a:ext uri="{FF2B5EF4-FFF2-40B4-BE49-F238E27FC236}">
                <a16:creationId xmlns:a16="http://schemas.microsoft.com/office/drawing/2014/main" id="{095959D6-539D-4DBA-A407-486EBC7BD27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99DFC671-4434-4988-9BE6-E6E05C1E905C}"/>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tx2"/>
                </a:solidFill>
                <a:latin typeface="+mn-lt"/>
                <a:ea typeface="+mn-ea"/>
                <a:cs typeface="+mn-cs"/>
              </a:rPr>
              <a:t>Document Classification: KPMG Public</a:t>
            </a:r>
            <a:endParaRPr lang="en-GB" sz="600" b="0" kern="1200" noProof="0" dirty="0">
              <a:solidFill>
                <a:schemeClr val="tx2"/>
              </a:solidFill>
              <a:latin typeface="+mn-lt"/>
              <a:ea typeface="+mn-ea"/>
              <a:cs typeface="+mn-cs"/>
            </a:endParaRPr>
          </a:p>
        </p:txBody>
      </p:sp>
      <p:sp>
        <p:nvSpPr>
          <p:cNvPr id="12" name="TextBox 11">
            <a:extLst>
              <a:ext uri="{FF2B5EF4-FFF2-40B4-BE49-F238E27FC236}">
                <a16:creationId xmlns:a16="http://schemas.microsoft.com/office/drawing/2014/main" id="{B738A5EF-7113-4975-A890-492075EFAA0A}"/>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9A2598B6-5992-4ED7-A56F-E61779FCAAAD}"/>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Graphic 8">
            <a:extLst>
              <a:ext uri="{FF2B5EF4-FFF2-40B4-BE49-F238E27FC236}">
                <a16:creationId xmlns:a16="http://schemas.microsoft.com/office/drawing/2014/main" id="{CAAB85AA-9E5A-4C61-B424-F7AF5354832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871992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4_DIVIDER 1">
    <p:bg>
      <p:bgPr>
        <a:solidFill>
          <a:srgbClr val="00338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7483AC7-339F-48D4-9AB4-3046D5749CB9}"/>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2" name="Shape 8">
            <a:extLst>
              <a:ext uri="{FF2B5EF4-FFF2-40B4-BE49-F238E27FC236}">
                <a16:creationId xmlns:a16="http://schemas.microsoft.com/office/drawing/2014/main" id="{15EB5FA9-D117-4324-A3D4-5F62C3F1B10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9" name="Graphic 8">
            <a:extLst>
              <a:ext uri="{FF2B5EF4-FFF2-40B4-BE49-F238E27FC236}">
                <a16:creationId xmlns:a16="http://schemas.microsoft.com/office/drawing/2014/main" id="{D28B896E-27F6-49D5-8E14-861D71D86A4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4" name="TextBox 13">
            <a:extLst>
              <a:ext uri="{FF2B5EF4-FFF2-40B4-BE49-F238E27FC236}">
                <a16:creationId xmlns:a16="http://schemas.microsoft.com/office/drawing/2014/main" id="{A564A7DC-07A4-43BD-BDC8-DCD851D6E6B3}"/>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5" name="TextBox 14">
            <a:extLst>
              <a:ext uri="{FF2B5EF4-FFF2-40B4-BE49-F238E27FC236}">
                <a16:creationId xmlns:a16="http://schemas.microsoft.com/office/drawing/2014/main" id="{7CB90D9F-91A1-43F6-9146-83692170A3B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6" name="Straight Connector 15">
            <a:extLst>
              <a:ext uri="{FF2B5EF4-FFF2-40B4-BE49-F238E27FC236}">
                <a16:creationId xmlns:a16="http://schemas.microsoft.com/office/drawing/2014/main" id="{4D7D7CF2-0F24-42C5-950D-8831C090846B}"/>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hape 8">
            <a:extLst>
              <a:ext uri="{FF2B5EF4-FFF2-40B4-BE49-F238E27FC236}">
                <a16:creationId xmlns:a16="http://schemas.microsoft.com/office/drawing/2014/main" id="{FA7C57B7-3139-4227-860D-62744E80075C}"/>
              </a:ext>
            </a:extLst>
          </p:cNvPr>
          <p:cNvSpPr txBox="1">
            <a:spLocks/>
          </p:cNvSpPr>
          <p:nvPr userDrawn="1"/>
        </p:nvSpPr>
        <p:spPr>
          <a:xfrm>
            <a:off x="11099007" y="64193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20" name="TextBox 19">
            <a:extLst>
              <a:ext uri="{FF2B5EF4-FFF2-40B4-BE49-F238E27FC236}">
                <a16:creationId xmlns:a16="http://schemas.microsoft.com/office/drawing/2014/main" id="{A266A7FB-075A-4AE6-86C7-092AFE2A545E}"/>
              </a:ext>
              <a:ext uri="{C183D7F6-B498-43B3-948B-1728B52AA6E4}">
                <adec:decorative xmlns:adec="http://schemas.microsoft.com/office/drawing/2017/decorative" val="1"/>
              </a:ext>
            </a:extLst>
          </p:cNvPr>
          <p:cNvSpPr txBox="1"/>
          <p:nvPr userDrawn="1">
            <p:custDataLst>
              <p:tags r:id="rId2"/>
            </p:custDataLst>
          </p:nvPr>
        </p:nvSpPr>
        <p:spPr>
          <a:xfrm>
            <a:off x="9120194" y="64479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1" name="TextBox 20">
            <a:extLst>
              <a:ext uri="{FF2B5EF4-FFF2-40B4-BE49-F238E27FC236}">
                <a16:creationId xmlns:a16="http://schemas.microsoft.com/office/drawing/2014/main" id="{9476F0CC-8F6E-44D5-8FBB-3E2FA1E0313B}"/>
              </a:ext>
              <a:ext uri="{C183D7F6-B498-43B3-948B-1728B52AA6E4}">
                <adec:decorative xmlns:adec="http://schemas.microsoft.com/office/drawing/2017/decorative" val="1"/>
              </a:ext>
            </a:extLst>
          </p:cNvPr>
          <p:cNvSpPr txBox="1"/>
          <p:nvPr userDrawn="1"/>
        </p:nvSpPr>
        <p:spPr>
          <a:xfrm>
            <a:off x="2038085" y="64193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4" name="Straight Connector 23">
            <a:extLst>
              <a:ext uri="{FF2B5EF4-FFF2-40B4-BE49-F238E27FC236}">
                <a16:creationId xmlns:a16="http://schemas.microsoft.com/office/drawing/2014/main" id="{784B0381-9719-4838-A466-2F6CF091D42B}"/>
              </a:ext>
            </a:extLst>
          </p:cNvPr>
          <p:cNvCxnSpPr/>
          <p:nvPr userDrawn="1"/>
        </p:nvCxnSpPr>
        <p:spPr>
          <a:xfrm>
            <a:off x="11080948" y="64193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132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DIVIDER 1">
    <p:bg>
      <p:bgPr>
        <a:solidFill>
          <a:srgbClr val="00338D"/>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58641B0-A64D-42AC-AB80-2B2DE3763A4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42" t="3137" r="3345" b="2940"/>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204D0D1F-8410-4751-9F17-82062CC4247F}"/>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132799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E64370-786B-4EB9-A918-4498A437E632}"/>
              </a:ext>
            </a:extLst>
          </p:cNvPr>
          <p:cNvPicPr>
            <a:picLocks noChangeAspect="1"/>
          </p:cNvPicPr>
          <p:nvPr userDrawn="1"/>
        </p:nvPicPr>
        <p:blipFill rotWithShape="1">
          <a:blip r:embed="rId3"/>
          <a:srcRect l="37851" t="22847" b="23582"/>
          <a:stretch/>
        </p:blipFill>
        <p:spPr>
          <a:xfrm flipH="1">
            <a:off x="0" y="0"/>
            <a:ext cx="12192000" cy="6858000"/>
          </a:xfrm>
          <a:prstGeom prst="rect">
            <a:avLst/>
          </a:prstGeom>
        </p:spPr>
      </p:pic>
      <p:sp>
        <p:nvSpPr>
          <p:cNvPr id="2" name="Rectangle 1">
            <a:extLst>
              <a:ext uri="{FF2B5EF4-FFF2-40B4-BE49-F238E27FC236}">
                <a16:creationId xmlns:a16="http://schemas.microsoft.com/office/drawing/2014/main" id="{0788EE33-7A33-4169-88D0-D538A8D5A207}"/>
              </a:ext>
            </a:extLst>
          </p:cNvPr>
          <p:cNvSpPr/>
          <p:nvPr userDrawn="1"/>
        </p:nvSpPr>
        <p:spPr>
          <a:xfrm>
            <a:off x="0" y="0"/>
            <a:ext cx="12192000" cy="6858000"/>
          </a:xfrm>
          <a:prstGeom prst="rect">
            <a:avLst/>
          </a:prstGeom>
          <a:gradFill>
            <a:gsLst>
              <a:gs pos="84956">
                <a:schemeClr val="bg1">
                  <a:alpha val="0"/>
                </a:schemeClr>
              </a:gs>
              <a:gs pos="36000">
                <a:schemeClr val="bg1">
                  <a:alpha val="8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92C56E33-D809-4537-841C-C9A7A931650E}"/>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65104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DIVIDER 1">
    <p:bg>
      <p:bgPr>
        <a:solidFill>
          <a:srgbClr val="00338D"/>
        </a:solidFill>
        <a:effectLst/>
      </p:bgPr>
    </p:bg>
    <p:spTree>
      <p:nvGrpSpPr>
        <p:cNvPr id="1" name=""/>
        <p:cNvGrpSpPr/>
        <p:nvPr/>
      </p:nvGrpSpPr>
      <p:grpSpPr>
        <a:xfrm>
          <a:off x="0" y="0"/>
          <a:ext cx="0" cy="0"/>
          <a:chOff x="0" y="0"/>
          <a:chExt cx="0" cy="0"/>
        </a:xfrm>
      </p:grpSpPr>
      <p:pic>
        <p:nvPicPr>
          <p:cNvPr id="13" name="Picture 12" descr="A person talking on a cell phone&#10;&#10;Description automatically generated with medium confidence">
            <a:extLst>
              <a:ext uri="{FF2B5EF4-FFF2-40B4-BE49-F238E27FC236}">
                <a16:creationId xmlns:a16="http://schemas.microsoft.com/office/drawing/2014/main" id="{2B1EB00E-DCFB-4436-A4B2-99F40E7C1341}"/>
              </a:ext>
            </a:extLst>
          </p:cNvPr>
          <p:cNvPicPr>
            <a:picLocks noChangeAspect="1"/>
          </p:cNvPicPr>
          <p:nvPr userDrawn="1"/>
        </p:nvPicPr>
        <p:blipFill rotWithShape="1">
          <a:blip r:embed="rId3"/>
          <a:srcRect t="12358" r="21307" b="22215"/>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E8ECA420-5DEB-497A-A9D0-9E0254063BF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8403150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60CC9B0-8CF1-42D8-9E4B-C7BC505E3516}"/>
              </a:ext>
            </a:extLst>
          </p:cNvPr>
          <p:cNvPicPr>
            <a:picLocks/>
          </p:cNvPicPr>
          <p:nvPr userDrawn="1"/>
        </p:nvPicPr>
        <p:blipFill rotWithShape="1">
          <a:blip r:embed="rId3"/>
          <a:srcRect l="16985" t="14650" b="15031"/>
          <a:stretch/>
        </p:blipFill>
        <p:spPr>
          <a:xfrm flipH="1">
            <a:off x="0" y="-1"/>
            <a:ext cx="12192000" cy="6858001"/>
          </a:xfrm>
          <a:prstGeom prst="rect">
            <a:avLst/>
          </a:prstGeom>
        </p:spPr>
      </p:pic>
      <p:sp>
        <p:nvSpPr>
          <p:cNvPr id="14" name="Rectangle 13">
            <a:extLst>
              <a:ext uri="{FF2B5EF4-FFF2-40B4-BE49-F238E27FC236}">
                <a16:creationId xmlns:a16="http://schemas.microsoft.com/office/drawing/2014/main" id="{6DABDAF5-AB7D-4EFC-9A3E-DFF370982194}"/>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60DCE228-0B63-4417-98F0-83184D79896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967003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1_DIVIDER 1">
    <p:bg>
      <p:bgPr>
        <a:solidFill>
          <a:srgbClr val="00338D"/>
        </a:solidFill>
        <a:effectLst/>
      </p:bgPr>
    </p:bg>
    <p:spTree>
      <p:nvGrpSpPr>
        <p:cNvPr id="1" name=""/>
        <p:cNvGrpSpPr/>
        <p:nvPr/>
      </p:nvGrpSpPr>
      <p:grpSpPr>
        <a:xfrm>
          <a:off x="0" y="0"/>
          <a:ext cx="0" cy="0"/>
          <a:chOff x="0" y="0"/>
          <a:chExt cx="0" cy="0"/>
        </a:xfrm>
      </p:grpSpPr>
      <p:pic>
        <p:nvPicPr>
          <p:cNvPr id="13" name="Picture 12" descr="A picture containing water, sky, outdoor, boat&#10;&#10;Description automatically generated">
            <a:extLst>
              <a:ext uri="{FF2B5EF4-FFF2-40B4-BE49-F238E27FC236}">
                <a16:creationId xmlns:a16="http://schemas.microsoft.com/office/drawing/2014/main" id="{9D3C7FA3-61FC-4875-8279-D3B54C672361}"/>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15" name="Rectangle 14">
            <a:extLst>
              <a:ext uri="{FF2B5EF4-FFF2-40B4-BE49-F238E27FC236}">
                <a16:creationId xmlns:a16="http://schemas.microsoft.com/office/drawing/2014/main" id="{1B132EE1-487A-4B69-95D1-CA1029F76CBC}"/>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762A669C-817B-4C79-8C20-37FC26CD72A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791695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2_DIVIDER 1">
    <p:bg>
      <p:bgPr>
        <a:solidFill>
          <a:srgbClr val="00338D"/>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E220E8D-EC0F-46D1-9AD3-E5B6C0D7ED0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 t="6140" r="18085" b="24749"/>
          <a:stretch/>
        </p:blipFill>
        <p:spPr>
          <a:xfrm>
            <a:off x="-600" y="1"/>
            <a:ext cx="12193200" cy="6857999"/>
          </a:xfrm>
          <a:prstGeom prst="rect">
            <a:avLst/>
          </a:prstGeom>
        </p:spPr>
      </p:pic>
      <p:sp>
        <p:nvSpPr>
          <p:cNvPr id="23" name="Rectangle 22">
            <a:extLst>
              <a:ext uri="{FF2B5EF4-FFF2-40B4-BE49-F238E27FC236}">
                <a16:creationId xmlns:a16="http://schemas.microsoft.com/office/drawing/2014/main" id="{50A466FF-A8B6-4076-9B3C-A61811420CD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3" name="Title 1">
            <a:extLst>
              <a:ext uri="{FF2B5EF4-FFF2-40B4-BE49-F238E27FC236}">
                <a16:creationId xmlns:a16="http://schemas.microsoft.com/office/drawing/2014/main" id="{2C0CE533-6F84-4FEB-B1E0-A1C3F0049957}"/>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4" name="Text Placeholder 3">
            <a:extLst>
              <a:ext uri="{FF2B5EF4-FFF2-40B4-BE49-F238E27FC236}">
                <a16:creationId xmlns:a16="http://schemas.microsoft.com/office/drawing/2014/main" id="{55B38886-1C37-4B08-B1E0-DA70618C401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5" name="Text Placeholder 4">
            <a:extLst>
              <a:ext uri="{FF2B5EF4-FFF2-40B4-BE49-F238E27FC236}">
                <a16:creationId xmlns:a16="http://schemas.microsoft.com/office/drawing/2014/main" id="{E21A76FD-610B-44D4-98B5-02EF8754CE92}"/>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6" name="Shape 8">
            <a:extLst>
              <a:ext uri="{FF2B5EF4-FFF2-40B4-BE49-F238E27FC236}">
                <a16:creationId xmlns:a16="http://schemas.microsoft.com/office/drawing/2014/main" id="{5447C2C3-52D6-445B-9981-678811F40754}"/>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7" name="TextBox 16">
            <a:extLst>
              <a:ext uri="{FF2B5EF4-FFF2-40B4-BE49-F238E27FC236}">
                <a16:creationId xmlns:a16="http://schemas.microsoft.com/office/drawing/2014/main" id="{FFADC0B2-7512-4C06-BA77-859DE60C9B9F}"/>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0" name="TextBox 19">
            <a:extLst>
              <a:ext uri="{FF2B5EF4-FFF2-40B4-BE49-F238E27FC236}">
                <a16:creationId xmlns:a16="http://schemas.microsoft.com/office/drawing/2014/main" id="{584B1AC7-79DA-4A59-B3A4-1B2B4DDEFC54}"/>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1" name="Straight Connector 20">
            <a:extLst>
              <a:ext uri="{FF2B5EF4-FFF2-40B4-BE49-F238E27FC236}">
                <a16:creationId xmlns:a16="http://schemas.microsoft.com/office/drawing/2014/main" id="{ACB3BBB9-B843-4B92-97C7-CFC475524D9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F214A413-5ED7-4238-BAC2-5747B3C6155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2450834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3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5CA7AD-3724-4610-AD0B-806098ADE50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5646"/>
          <a:stretch/>
        </p:blipFill>
        <p:spPr>
          <a:xfrm>
            <a:off x="0" y="0"/>
            <a:ext cx="12192000" cy="6856293"/>
          </a:xfrm>
          <a:prstGeom prst="rect">
            <a:avLst/>
          </a:prstGeom>
        </p:spPr>
      </p:pic>
      <p:sp>
        <p:nvSpPr>
          <p:cNvPr id="24" name="Rectangle 23">
            <a:extLst>
              <a:ext uri="{FF2B5EF4-FFF2-40B4-BE49-F238E27FC236}">
                <a16:creationId xmlns:a16="http://schemas.microsoft.com/office/drawing/2014/main" id="{DCCB7276-C5E7-41DA-B9EC-B2DC13E028BA}"/>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59EC7046-C285-4ABB-93F1-38CE2192A966}"/>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193603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4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67C365C-B5DD-4C23-A880-ABB124CC8F5D}"/>
              </a:ext>
            </a:extLst>
          </p:cNvPr>
          <p:cNvPicPr>
            <a:picLocks noChangeAspect="1"/>
          </p:cNvPicPr>
          <p:nvPr userDrawn="1"/>
        </p:nvPicPr>
        <p:blipFill rotWithShape="1">
          <a:blip r:embed="rId3"/>
          <a:srcRect l="3399" r="43268"/>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9E78826E-402F-4B62-8514-20F9B6E3FD3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C2489C67-E78E-4B16-B4DF-5420711D4DA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8409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5F7AF648-E8C1-435F-A91F-1FCE26666A35}"/>
              </a:ext>
            </a:extLst>
          </p:cNvPr>
          <p:cNvSpPr>
            <a:spLocks noGrp="1" noChangeAspect="1"/>
          </p:cNvSpPr>
          <p:nvPr>
            <p:ph type="pic" sz="quarter" idx="12"/>
          </p:nvPr>
        </p:nvSpPr>
        <p:spPr>
          <a:xfrm>
            <a:off x="998477" y="1468380"/>
            <a:ext cx="5885053" cy="4087973"/>
          </a:xfrm>
          <a:solidFill>
            <a:schemeClr val="accent1"/>
          </a:solidFill>
        </p:spPr>
        <p:txBody>
          <a:bodyPr anchor="ctr"/>
          <a:lstStyle>
            <a:lvl1pPr algn="ctr">
              <a:defRPr sz="1000" b="0">
                <a:solidFill>
                  <a:schemeClr val="bg1"/>
                </a:solidFill>
              </a:defRPr>
            </a:lvl1pPr>
          </a:lstStyle>
          <a:p>
            <a:r>
              <a:rPr lang="en-US"/>
              <a:t>Click icon to add picture</a:t>
            </a:r>
            <a:endParaRPr lang="en-GB"/>
          </a:p>
        </p:txBody>
      </p:sp>
      <p:sp>
        <p:nvSpPr>
          <p:cNvPr id="10" name="Title 1">
            <a:extLst>
              <a:ext uri="{FF2B5EF4-FFF2-40B4-BE49-F238E27FC236}">
                <a16:creationId xmlns:a16="http://schemas.microsoft.com/office/drawing/2014/main" id="{499E02FE-A18D-433A-B7C5-66327044D5E4}"/>
              </a:ext>
            </a:extLst>
          </p:cNvPr>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Freeform 19">
            <a:extLst>
              <a:ext uri="{FF2B5EF4-FFF2-40B4-BE49-F238E27FC236}">
                <a16:creationId xmlns:a16="http://schemas.microsoft.com/office/drawing/2014/main" id="{4255FB05-4B59-458B-8EFD-8DCE3678F322}"/>
              </a:ext>
            </a:extLst>
          </p:cNvPr>
          <p:cNvSpPr>
            <a:spLocks noChangeAspect="1" noEditPoints="1"/>
          </p:cNvSpPr>
          <p:nvPr userDrawn="1"/>
        </p:nvSpPr>
        <p:spPr bwMode="auto">
          <a:xfrm>
            <a:off x="7648627"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64C954ED-B10B-4AF2-833F-37E615D34396}"/>
              </a:ext>
            </a:extLst>
          </p:cNvPr>
          <p:cNvSpPr>
            <a:spLocks noChangeAspect="1" noEditPoints="1"/>
          </p:cNvSpPr>
          <p:nvPr userDrawn="1"/>
        </p:nvSpPr>
        <p:spPr bwMode="auto">
          <a:xfrm>
            <a:off x="7648627"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Text Placeholder 3">
            <a:extLst>
              <a:ext uri="{FF2B5EF4-FFF2-40B4-BE49-F238E27FC236}">
                <a16:creationId xmlns:a16="http://schemas.microsoft.com/office/drawing/2014/main" id="{2BD4AB80-538F-43A3-8C4D-16CCBDE87A19}"/>
              </a:ext>
            </a:extLst>
          </p:cNvPr>
          <p:cNvSpPr>
            <a:spLocks noGrp="1"/>
          </p:cNvSpPr>
          <p:nvPr>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333620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5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4E949F2-DC86-49D8-B7F6-F5E464D2BA77}"/>
              </a:ext>
            </a:extLst>
          </p:cNvPr>
          <p:cNvPicPr>
            <a:picLocks noChangeAspect="1"/>
          </p:cNvPicPr>
          <p:nvPr userDrawn="1"/>
        </p:nvPicPr>
        <p:blipFill rotWithShape="1">
          <a:blip r:embed="rId3"/>
          <a:srcRect t="19893" b="3805"/>
          <a:stretch/>
        </p:blipFill>
        <p:spPr>
          <a:xfrm>
            <a:off x="0" y="0"/>
            <a:ext cx="12192000" cy="6858001"/>
          </a:xfrm>
          <a:prstGeom prst="rect">
            <a:avLst/>
          </a:prstGeom>
        </p:spPr>
      </p:pic>
      <p:sp>
        <p:nvSpPr>
          <p:cNvPr id="25" name="Rectangle 24">
            <a:extLst>
              <a:ext uri="{FF2B5EF4-FFF2-40B4-BE49-F238E27FC236}">
                <a16:creationId xmlns:a16="http://schemas.microsoft.com/office/drawing/2014/main" id="{5C17DA15-2931-4E70-8695-C7A1F864DD54}"/>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A99167FB-25DC-46D0-82A7-C680F31079A1}"/>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41730695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6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68FCEB1-3EF3-4E82-987D-4D27092A2090}"/>
              </a:ext>
            </a:extLst>
          </p:cNvPr>
          <p:cNvPicPr>
            <a:picLocks noChangeAspect="1"/>
          </p:cNvPicPr>
          <p:nvPr userDrawn="1"/>
        </p:nvPicPr>
        <p:blipFill rotWithShape="1">
          <a:blip r:embed="rId3"/>
          <a:srcRect t="21907" r="25653" b="15362"/>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39771AAE-1FFA-41EF-BCB5-199A62E0D87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484397CC-5564-47D0-8F73-FC7BAB32972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9255026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AF6AC-47B5-4889-A9DA-091E01DE5F6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58" t="38161" r="29443" b="3297"/>
          <a:stretch/>
        </p:blipFill>
        <p:spPr>
          <a:xfrm>
            <a:off x="0" y="0"/>
            <a:ext cx="12192000" cy="6856293"/>
          </a:xfrm>
          <a:prstGeom prst="rect">
            <a:avLst/>
          </a:prstGeom>
        </p:spPr>
      </p:pic>
      <p:sp>
        <p:nvSpPr>
          <p:cNvPr id="9" name="Rectangle 8">
            <a:extLst>
              <a:ext uri="{FF2B5EF4-FFF2-40B4-BE49-F238E27FC236}">
                <a16:creationId xmlns:a16="http://schemas.microsoft.com/office/drawing/2014/main" id="{1B7C9E0A-9329-4B74-81B5-5A7A41C9A7C7}"/>
              </a:ext>
            </a:extLst>
          </p:cNvPr>
          <p:cNvSpPr/>
          <p:nvPr userDrawn="1"/>
        </p:nvSpPr>
        <p:spPr>
          <a:xfrm>
            <a:off x="0" y="0"/>
            <a:ext cx="12192000" cy="6858000"/>
          </a:xfrm>
          <a:prstGeom prst="rect">
            <a:avLst/>
          </a:prstGeom>
          <a:gradFill>
            <a:gsLst>
              <a:gs pos="100000">
                <a:srgbClr val="7213EA">
                  <a:alpha val="61000"/>
                </a:srgbClr>
              </a:gs>
              <a:gs pos="0">
                <a:srgbClr val="B497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Shape 8">
            <a:extLst>
              <a:ext uri="{FF2B5EF4-FFF2-40B4-BE49-F238E27FC236}">
                <a16:creationId xmlns:a16="http://schemas.microsoft.com/office/drawing/2014/main" id="{218117A8-EF1A-493C-A287-EDFA583FB96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6152CB91-51E0-4F26-B119-3004E7A2442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1" name="Freeform 19">
            <a:extLst>
              <a:ext uri="{FF2B5EF4-FFF2-40B4-BE49-F238E27FC236}">
                <a16:creationId xmlns:a16="http://schemas.microsoft.com/office/drawing/2014/main" id="{5C4D1F29-5589-485D-8D08-51CED5DD7122}"/>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TextBox 11">
            <a:extLst>
              <a:ext uri="{FF2B5EF4-FFF2-40B4-BE49-F238E27FC236}">
                <a16:creationId xmlns:a16="http://schemas.microsoft.com/office/drawing/2014/main" id="{22DFE754-53EC-4CE3-8C68-A0585386D48F}"/>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E771C50C-1A37-4DB9-8F3A-7B00281526E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0276C03-A764-4163-B1D2-6E4AE24B39E5}"/>
              </a:ext>
            </a:extLst>
          </p:cNvPr>
          <p:cNvPicPr>
            <a:picLocks noChangeAspect="1"/>
          </p:cNvPicPr>
          <p:nvPr userDrawn="1"/>
        </p:nvPicPr>
        <p:blipFill rotWithShape="1">
          <a:blip r:embed="rId4"/>
          <a:srcRect l="36229" t="38609" r="9603" b="28759"/>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11162589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4_FINAL SLIDE">
    <p:bg>
      <p:bgPr>
        <a:solidFill>
          <a:srgbClr val="00338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CB56A4-D08B-4353-9FB8-0DC3EE984A8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85" t="1" r="25611" b="44121"/>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C8B69055-DC25-49C8-9B89-81E75E56EDEA}"/>
              </a:ext>
            </a:extLst>
          </p:cNvPr>
          <p:cNvPicPr>
            <a:picLocks noChangeAspect="1"/>
          </p:cNvPicPr>
          <p:nvPr userDrawn="1"/>
        </p:nvPicPr>
        <p:blipFill>
          <a:blip r:embed="rId4">
            <a:extLst>
              <a:ext uri="{28A0092B-C50C-407E-A947-70E740481C1C}">
                <a14:useLocalDpi xmlns:a14="http://schemas.microsoft.com/office/drawing/2010/main" val="0"/>
              </a:ext>
            </a:extLst>
          </a:blip>
          <a:srcRect l="9065" t="22610" r="9010" b="22550"/>
          <a:stretch>
            <a:fillRect/>
          </a:stretch>
        </p:blipFill>
        <p:spPr>
          <a:xfrm flipH="1">
            <a:off x="2238565" y="1882444"/>
            <a:ext cx="7709732" cy="3096473"/>
          </a:xfrm>
          <a:custGeom>
            <a:avLst/>
            <a:gdLst>
              <a:gd name="connsiteX0" fmla="*/ 1658073 w 7709732"/>
              <a:gd name="connsiteY0" fmla="*/ 2417428 h 3096473"/>
              <a:gd name="connsiteX1" fmla="*/ 1265829 w 7709732"/>
              <a:gd name="connsiteY1" fmla="*/ 2772767 h 3096473"/>
              <a:gd name="connsiteX2" fmla="*/ 998358 w 7709732"/>
              <a:gd name="connsiteY2" fmla="*/ 2745177 h 3096473"/>
              <a:gd name="connsiteX3" fmla="*/ 916992 w 7709732"/>
              <a:gd name="connsiteY3" fmla="*/ 2417428 h 3096473"/>
              <a:gd name="connsiteX4" fmla="*/ 2679980 w 7709732"/>
              <a:gd name="connsiteY4" fmla="*/ 1787589 h 3096473"/>
              <a:gd name="connsiteX5" fmla="*/ 3042876 w 7709732"/>
              <a:gd name="connsiteY5" fmla="*/ 2357327 h 3096473"/>
              <a:gd name="connsiteX6" fmla="*/ 2802996 w 7709732"/>
              <a:gd name="connsiteY6" fmla="*/ 2357327 h 3096473"/>
              <a:gd name="connsiteX7" fmla="*/ 3855657 w 7709732"/>
              <a:gd name="connsiteY7" fmla="*/ 1762811 h 3096473"/>
              <a:gd name="connsiteX8" fmla="*/ 4022958 w 7709732"/>
              <a:gd name="connsiteY8" fmla="*/ 2357327 h 3096473"/>
              <a:gd name="connsiteX9" fmla="*/ 3849682 w 7709732"/>
              <a:gd name="connsiteY9" fmla="*/ 2357327 h 3096473"/>
              <a:gd name="connsiteX10" fmla="*/ 5197931 w 7709732"/>
              <a:gd name="connsiteY10" fmla="*/ 1669671 h 3096473"/>
              <a:gd name="connsiteX11" fmla="*/ 5266820 w 7709732"/>
              <a:gd name="connsiteY11" fmla="*/ 1670725 h 3096473"/>
              <a:gd name="connsiteX12" fmla="*/ 5320420 w 7709732"/>
              <a:gd name="connsiteY12" fmla="*/ 1872822 h 3096473"/>
              <a:gd name="connsiteX13" fmla="*/ 5342562 w 7709732"/>
              <a:gd name="connsiteY13" fmla="*/ 1959460 h 3096473"/>
              <a:gd name="connsiteX14" fmla="*/ 5389484 w 7709732"/>
              <a:gd name="connsiteY14" fmla="*/ 2133439 h 3096473"/>
              <a:gd name="connsiteX15" fmla="*/ 5287908 w 7709732"/>
              <a:gd name="connsiteY15" fmla="*/ 2133439 h 3096473"/>
              <a:gd name="connsiteX16" fmla="*/ 5229388 w 7709732"/>
              <a:gd name="connsiteY16" fmla="*/ 2133439 h 3096473"/>
              <a:gd name="connsiteX17" fmla="*/ 5180709 w 7709732"/>
              <a:gd name="connsiteY17" fmla="*/ 2131154 h 3096473"/>
              <a:gd name="connsiteX18" fmla="*/ 5180182 w 7709732"/>
              <a:gd name="connsiteY18" fmla="*/ 2131154 h 3096473"/>
              <a:gd name="connsiteX19" fmla="*/ 4875806 w 7709732"/>
              <a:gd name="connsiteY19" fmla="*/ 1894613 h 3096473"/>
              <a:gd name="connsiteX20" fmla="*/ 4868601 w 7709732"/>
              <a:gd name="connsiteY20" fmla="*/ 1720634 h 3096473"/>
              <a:gd name="connsiteX21" fmla="*/ 5119201 w 7709732"/>
              <a:gd name="connsiteY21" fmla="*/ 1669671 h 3096473"/>
              <a:gd name="connsiteX22" fmla="*/ 3505941 w 7709732"/>
              <a:gd name="connsiteY22" fmla="*/ 60980 h 3096473"/>
              <a:gd name="connsiteX23" fmla="*/ 3505941 w 7709732"/>
              <a:gd name="connsiteY23" fmla="*/ 2358205 h 3096473"/>
              <a:gd name="connsiteX24" fmla="*/ 3462358 w 7709732"/>
              <a:gd name="connsiteY24" fmla="*/ 2358205 h 3096473"/>
              <a:gd name="connsiteX25" fmla="*/ 2860461 w 7709732"/>
              <a:gd name="connsiteY25" fmla="*/ 1409229 h 3096473"/>
              <a:gd name="connsiteX26" fmla="*/ 2187918 w 7709732"/>
              <a:gd name="connsiteY26" fmla="*/ 1409229 h 3096473"/>
              <a:gd name="connsiteX27" fmla="*/ 2386676 w 7709732"/>
              <a:gd name="connsiteY27" fmla="*/ 2357327 h 3096473"/>
              <a:gd name="connsiteX28" fmla="*/ 2152947 w 7709732"/>
              <a:gd name="connsiteY28" fmla="*/ 2357327 h 3096473"/>
              <a:gd name="connsiteX29" fmla="*/ 2127816 w 7709732"/>
              <a:gd name="connsiteY29" fmla="*/ 2217968 h 3096473"/>
              <a:gd name="connsiteX30" fmla="*/ 1915878 w 7709732"/>
              <a:gd name="connsiteY30" fmla="*/ 1762811 h 3096473"/>
              <a:gd name="connsiteX31" fmla="*/ 1914824 w 7709732"/>
              <a:gd name="connsiteY31" fmla="*/ 1433657 h 3096473"/>
              <a:gd name="connsiteX32" fmla="*/ 1915527 w 7709732"/>
              <a:gd name="connsiteY32" fmla="*/ 60980 h 3096473"/>
              <a:gd name="connsiteX33" fmla="*/ 5358027 w 7709732"/>
              <a:gd name="connsiteY33" fmla="*/ 60980 h 3096473"/>
              <a:gd name="connsiteX34" fmla="*/ 5358027 w 7709732"/>
              <a:gd name="connsiteY34" fmla="*/ 1406417 h 3096473"/>
              <a:gd name="connsiteX35" fmla="*/ 5041702 w 7709732"/>
              <a:gd name="connsiteY35" fmla="*/ 1406417 h 3096473"/>
              <a:gd name="connsiteX36" fmla="*/ 4528903 w 7709732"/>
              <a:gd name="connsiteY36" fmla="*/ 1523633 h 3096473"/>
              <a:gd name="connsiteX37" fmla="*/ 4475127 w 7709732"/>
              <a:gd name="connsiteY37" fmla="*/ 1900412 h 3096473"/>
              <a:gd name="connsiteX38" fmla="*/ 4861747 w 7709732"/>
              <a:gd name="connsiteY38" fmla="*/ 2357327 h 3096473"/>
              <a:gd name="connsiteX39" fmla="*/ 4439980 w 7709732"/>
              <a:gd name="connsiteY39" fmla="*/ 2357327 h 3096473"/>
              <a:gd name="connsiteX40" fmla="*/ 4167061 w 7709732"/>
              <a:gd name="connsiteY40" fmla="*/ 1406945 h 3096473"/>
              <a:gd name="connsiteX41" fmla="*/ 3769546 w 7709732"/>
              <a:gd name="connsiteY41" fmla="*/ 1406945 h 3096473"/>
              <a:gd name="connsiteX42" fmla="*/ 3769546 w 7709732"/>
              <a:gd name="connsiteY42" fmla="*/ 60980 h 3096473"/>
              <a:gd name="connsiteX43" fmla="*/ 7211695 w 7709732"/>
              <a:gd name="connsiteY43" fmla="*/ 60980 h 3096473"/>
              <a:gd name="connsiteX44" fmla="*/ 7211695 w 7709732"/>
              <a:gd name="connsiteY44" fmla="*/ 1409229 h 3096473"/>
              <a:gd name="connsiteX45" fmla="*/ 6829292 w 7709732"/>
              <a:gd name="connsiteY45" fmla="*/ 1409229 h 3096473"/>
              <a:gd name="connsiteX46" fmla="*/ 7033674 w 7709732"/>
              <a:gd name="connsiteY46" fmla="*/ 2088977 h 3096473"/>
              <a:gd name="connsiteX47" fmla="*/ 6402604 w 7709732"/>
              <a:gd name="connsiteY47" fmla="*/ 1410459 h 3096473"/>
              <a:gd name="connsiteX48" fmla="*/ 5884182 w 7709732"/>
              <a:gd name="connsiteY48" fmla="*/ 1410459 h 3096473"/>
              <a:gd name="connsiteX49" fmla="*/ 6691164 w 7709732"/>
              <a:gd name="connsiteY49" fmla="*/ 2235190 h 3096473"/>
              <a:gd name="connsiteX50" fmla="*/ 6632643 w 7709732"/>
              <a:gd name="connsiteY50" fmla="*/ 2358205 h 3096473"/>
              <a:gd name="connsiteX51" fmla="*/ 5884182 w 7709732"/>
              <a:gd name="connsiteY51" fmla="*/ 2358205 h 3096473"/>
              <a:gd name="connsiteX52" fmla="*/ 5875219 w 7709732"/>
              <a:gd name="connsiteY52" fmla="*/ 2331318 h 3096473"/>
              <a:gd name="connsiteX53" fmla="*/ 5647641 w 7709732"/>
              <a:gd name="connsiteY53" fmla="*/ 1573718 h 3096473"/>
              <a:gd name="connsiteX54" fmla="*/ 5622686 w 7709732"/>
              <a:gd name="connsiteY54" fmla="*/ 1491298 h 3096473"/>
              <a:gd name="connsiteX55" fmla="*/ 5622686 w 7709732"/>
              <a:gd name="connsiteY55" fmla="*/ 60980 h 3096473"/>
              <a:gd name="connsiteX56" fmla="*/ 1651219 w 7709732"/>
              <a:gd name="connsiteY56" fmla="*/ 60629 h 3096473"/>
              <a:gd name="connsiteX57" fmla="*/ 1651219 w 7709732"/>
              <a:gd name="connsiteY57" fmla="*/ 1501666 h 3096473"/>
              <a:gd name="connsiteX58" fmla="*/ 946516 w 7709732"/>
              <a:gd name="connsiteY58" fmla="*/ 1315562 h 3096473"/>
              <a:gd name="connsiteX59" fmla="*/ 373791 w 7709732"/>
              <a:gd name="connsiteY59" fmla="*/ 1512914 h 3096473"/>
              <a:gd name="connsiteX60" fmla="*/ 334250 w 7709732"/>
              <a:gd name="connsiteY60" fmla="*/ 1866671 h 3096473"/>
              <a:gd name="connsiteX61" fmla="*/ 811550 w 7709732"/>
              <a:gd name="connsiteY61" fmla="*/ 1866671 h 3096473"/>
              <a:gd name="connsiteX62" fmla="*/ 1050025 w 7709732"/>
              <a:gd name="connsiteY62" fmla="*/ 1640322 h 3096473"/>
              <a:gd name="connsiteX63" fmla="*/ 1632591 w 7709732"/>
              <a:gd name="connsiteY63" fmla="*/ 2208302 h 3096473"/>
              <a:gd name="connsiteX64" fmla="*/ 1651219 w 7709732"/>
              <a:gd name="connsiteY64" fmla="*/ 2302848 h 3096473"/>
              <a:gd name="connsiteX65" fmla="*/ 1651219 w 7709732"/>
              <a:gd name="connsiteY65" fmla="*/ 2357327 h 3096473"/>
              <a:gd name="connsiteX66" fmla="*/ 1263369 w 7709732"/>
              <a:gd name="connsiteY66" fmla="*/ 2357327 h 3096473"/>
              <a:gd name="connsiteX67" fmla="*/ 1197292 w 7709732"/>
              <a:gd name="connsiteY67" fmla="*/ 2092316 h 3096473"/>
              <a:gd name="connsiteX68" fmla="*/ 395407 w 7709732"/>
              <a:gd name="connsiteY68" fmla="*/ 2092316 h 3096473"/>
              <a:gd name="connsiteX69" fmla="*/ 460957 w 7709732"/>
              <a:gd name="connsiteY69" fmla="*/ 2357327 h 3096473"/>
              <a:gd name="connsiteX70" fmla="*/ 59750 w 7709732"/>
              <a:gd name="connsiteY70" fmla="*/ 2357327 h 3096473"/>
              <a:gd name="connsiteX71" fmla="*/ 60453 w 7709732"/>
              <a:gd name="connsiteY71" fmla="*/ 60629 h 3096473"/>
              <a:gd name="connsiteX72" fmla="*/ 7273027 w 7709732"/>
              <a:gd name="connsiteY72" fmla="*/ 0 h 3096473"/>
              <a:gd name="connsiteX73" fmla="*/ 5561003 w 7709732"/>
              <a:gd name="connsiteY73" fmla="*/ 0 h 3096473"/>
              <a:gd name="connsiteX74" fmla="*/ 5561003 w 7709732"/>
              <a:gd name="connsiteY74" fmla="*/ 1409229 h 3096473"/>
              <a:gd name="connsiteX75" fmla="*/ 5419359 w 7709732"/>
              <a:gd name="connsiteY75" fmla="*/ 1409229 h 3096473"/>
              <a:gd name="connsiteX76" fmla="*/ 5419359 w 7709732"/>
              <a:gd name="connsiteY76" fmla="*/ 0 h 3096473"/>
              <a:gd name="connsiteX77" fmla="*/ 3707511 w 7709732"/>
              <a:gd name="connsiteY77" fmla="*/ 0 h 3096473"/>
              <a:gd name="connsiteX78" fmla="*/ 3707511 w 7709732"/>
              <a:gd name="connsiteY78" fmla="*/ 1406945 h 3096473"/>
              <a:gd name="connsiteX79" fmla="*/ 3565692 w 7709732"/>
              <a:gd name="connsiteY79" fmla="*/ 1406945 h 3096473"/>
              <a:gd name="connsiteX80" fmla="*/ 3565692 w 7709732"/>
              <a:gd name="connsiteY80" fmla="*/ 0 h 3096473"/>
              <a:gd name="connsiteX81" fmla="*/ 1854370 w 7709732"/>
              <a:gd name="connsiteY81" fmla="*/ 0 h 3096473"/>
              <a:gd name="connsiteX82" fmla="*/ 1854370 w 7709732"/>
              <a:gd name="connsiteY82" fmla="*/ 1682499 h 3096473"/>
              <a:gd name="connsiteX83" fmla="*/ 1711497 w 7709732"/>
              <a:gd name="connsiteY83" fmla="*/ 1545073 h 3096473"/>
              <a:gd name="connsiteX84" fmla="*/ 1711497 w 7709732"/>
              <a:gd name="connsiteY84" fmla="*/ 0 h 3096473"/>
              <a:gd name="connsiteX85" fmla="*/ 0 w 7709732"/>
              <a:gd name="connsiteY85" fmla="*/ 0 h 3096473"/>
              <a:gd name="connsiteX86" fmla="*/ 0 w 7709732"/>
              <a:gd name="connsiteY86" fmla="*/ 2417428 h 3096473"/>
              <a:gd name="connsiteX87" fmla="*/ 475543 w 7709732"/>
              <a:gd name="connsiteY87" fmla="*/ 2417428 h 3096473"/>
              <a:gd name="connsiteX88" fmla="*/ 619822 w 7709732"/>
              <a:gd name="connsiteY88" fmla="*/ 3001400 h 3096473"/>
              <a:gd name="connsiteX89" fmla="*/ 1393941 w 7709732"/>
              <a:gd name="connsiteY89" fmla="*/ 3096473 h 3096473"/>
              <a:gd name="connsiteX90" fmla="*/ 1986876 w 7709732"/>
              <a:gd name="connsiteY90" fmla="*/ 2919683 h 3096473"/>
              <a:gd name="connsiteX91" fmla="*/ 2160503 w 7709732"/>
              <a:gd name="connsiteY91" fmla="*/ 2417428 h 3096473"/>
              <a:gd name="connsiteX92" fmla="*/ 2401438 w 7709732"/>
              <a:gd name="connsiteY92" fmla="*/ 2417428 h 3096473"/>
              <a:gd name="connsiteX93" fmla="*/ 2536755 w 7709732"/>
              <a:gd name="connsiteY93" fmla="*/ 3060623 h 3096473"/>
              <a:gd name="connsiteX94" fmla="*/ 2953426 w 7709732"/>
              <a:gd name="connsiteY94" fmla="*/ 3060623 h 3096473"/>
              <a:gd name="connsiteX95" fmla="*/ 2815824 w 7709732"/>
              <a:gd name="connsiteY95" fmla="*/ 2417428 h 3096473"/>
              <a:gd name="connsiteX96" fmla="*/ 3082592 w 7709732"/>
              <a:gd name="connsiteY96" fmla="*/ 2417428 h 3096473"/>
              <a:gd name="connsiteX97" fmla="*/ 3489949 w 7709732"/>
              <a:gd name="connsiteY97" fmla="*/ 3060623 h 3096473"/>
              <a:gd name="connsiteX98" fmla="*/ 3845113 w 7709732"/>
              <a:gd name="connsiteY98" fmla="*/ 3060623 h 3096473"/>
              <a:gd name="connsiteX99" fmla="*/ 3850209 w 7709732"/>
              <a:gd name="connsiteY99" fmla="*/ 2417428 h 3096473"/>
              <a:gd name="connsiteX100" fmla="*/ 4040707 w 7709732"/>
              <a:gd name="connsiteY100" fmla="*/ 2417428 h 3096473"/>
              <a:gd name="connsiteX101" fmla="*/ 4220134 w 7709732"/>
              <a:gd name="connsiteY101" fmla="*/ 3060623 h 3096473"/>
              <a:gd name="connsiteX102" fmla="*/ 4643483 w 7709732"/>
              <a:gd name="connsiteY102" fmla="*/ 3060623 h 3096473"/>
              <a:gd name="connsiteX103" fmla="*/ 4458081 w 7709732"/>
              <a:gd name="connsiteY103" fmla="*/ 2417428 h 3096473"/>
              <a:gd name="connsiteX104" fmla="*/ 5392647 w 7709732"/>
              <a:gd name="connsiteY104" fmla="*/ 2417428 h 3096473"/>
              <a:gd name="connsiteX105" fmla="*/ 5392647 w 7709732"/>
              <a:gd name="connsiteY105" fmla="*/ 2419186 h 3096473"/>
              <a:gd name="connsiteX106" fmla="*/ 5484909 w 7709732"/>
              <a:gd name="connsiteY106" fmla="*/ 2419186 h 3096473"/>
              <a:gd name="connsiteX107" fmla="*/ 5676813 w 7709732"/>
              <a:gd name="connsiteY107" fmla="*/ 3062381 h 3096473"/>
              <a:gd name="connsiteX108" fmla="*/ 6096647 w 7709732"/>
              <a:gd name="connsiteY108" fmla="*/ 3062381 h 3096473"/>
              <a:gd name="connsiteX109" fmla="*/ 5902107 w 7709732"/>
              <a:gd name="connsiteY109" fmla="*/ 2417428 h 3096473"/>
              <a:gd name="connsiteX110" fmla="*/ 6603471 w 7709732"/>
              <a:gd name="connsiteY110" fmla="*/ 2417428 h 3096473"/>
              <a:gd name="connsiteX111" fmla="*/ 6294175 w 7709732"/>
              <a:gd name="connsiteY111" fmla="*/ 3062381 h 3096473"/>
              <a:gd name="connsiteX112" fmla="*/ 6758119 w 7709732"/>
              <a:gd name="connsiteY112" fmla="*/ 3062381 h 3096473"/>
              <a:gd name="connsiteX113" fmla="*/ 7076729 w 7709732"/>
              <a:gd name="connsiteY113" fmla="*/ 2417428 h 3096473"/>
              <a:gd name="connsiteX114" fmla="*/ 7132262 w 7709732"/>
              <a:gd name="connsiteY114" fmla="*/ 2417428 h 3096473"/>
              <a:gd name="connsiteX115" fmla="*/ 7325572 w 7709732"/>
              <a:gd name="connsiteY115" fmla="*/ 3062381 h 3096473"/>
              <a:gd name="connsiteX116" fmla="*/ 7709732 w 7709732"/>
              <a:gd name="connsiteY116" fmla="*/ 3062381 h 3096473"/>
              <a:gd name="connsiteX117" fmla="*/ 7273027 w 7709732"/>
              <a:gd name="connsiteY117" fmla="*/ 1606054 h 309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09732" h="3096473">
                <a:moveTo>
                  <a:pt x="1658073" y="2417428"/>
                </a:moveTo>
                <a:cubicBezTo>
                  <a:pt x="1654734" y="2666095"/>
                  <a:pt x="1495165" y="2772767"/>
                  <a:pt x="1265829" y="2772767"/>
                </a:cubicBezTo>
                <a:cubicBezTo>
                  <a:pt x="1176028" y="2771519"/>
                  <a:pt x="1086525" y="2762293"/>
                  <a:pt x="998358" y="2745177"/>
                </a:cubicBezTo>
                <a:lnTo>
                  <a:pt x="916992" y="2417428"/>
                </a:lnTo>
                <a:close/>
                <a:moveTo>
                  <a:pt x="2679980" y="1787589"/>
                </a:moveTo>
                <a:lnTo>
                  <a:pt x="3042876" y="2357327"/>
                </a:lnTo>
                <a:lnTo>
                  <a:pt x="2802996" y="2357327"/>
                </a:lnTo>
                <a:close/>
                <a:moveTo>
                  <a:pt x="3855657" y="1762811"/>
                </a:moveTo>
                <a:lnTo>
                  <a:pt x="4022958" y="2357327"/>
                </a:lnTo>
                <a:lnTo>
                  <a:pt x="3849682" y="2357327"/>
                </a:lnTo>
                <a:close/>
                <a:moveTo>
                  <a:pt x="5197931" y="1669671"/>
                </a:moveTo>
                <a:cubicBezTo>
                  <a:pt x="5220074" y="1669671"/>
                  <a:pt x="5243096" y="1670725"/>
                  <a:pt x="5266820" y="1670725"/>
                </a:cubicBezTo>
                <a:lnTo>
                  <a:pt x="5320420" y="1872822"/>
                </a:lnTo>
                <a:lnTo>
                  <a:pt x="5342562" y="1959460"/>
                </a:lnTo>
                <a:lnTo>
                  <a:pt x="5389484" y="2133439"/>
                </a:lnTo>
                <a:lnTo>
                  <a:pt x="5287908" y="2133439"/>
                </a:lnTo>
                <a:cubicBezTo>
                  <a:pt x="5270686" y="2133439"/>
                  <a:pt x="5252761" y="2133439"/>
                  <a:pt x="5229388" y="2133439"/>
                </a:cubicBezTo>
                <a:cubicBezTo>
                  <a:pt x="5211639" y="2133439"/>
                  <a:pt x="5195998" y="2131154"/>
                  <a:pt x="5180709" y="2131154"/>
                </a:cubicBezTo>
                <a:lnTo>
                  <a:pt x="5180182" y="2131154"/>
                </a:lnTo>
                <a:cubicBezTo>
                  <a:pt x="4984587" y="2116216"/>
                  <a:pt x="4923958" y="2041528"/>
                  <a:pt x="4875806" y="1894613"/>
                </a:cubicBezTo>
                <a:cubicBezTo>
                  <a:pt x="4847864" y="1809381"/>
                  <a:pt x="4845053" y="1753145"/>
                  <a:pt x="4868601" y="1720634"/>
                </a:cubicBezTo>
                <a:cubicBezTo>
                  <a:pt x="4899531" y="1677403"/>
                  <a:pt x="4984587" y="1669671"/>
                  <a:pt x="5119201" y="1669671"/>
                </a:cubicBezTo>
                <a:close/>
                <a:moveTo>
                  <a:pt x="3505941" y="60980"/>
                </a:moveTo>
                <a:lnTo>
                  <a:pt x="3505941" y="2358205"/>
                </a:lnTo>
                <a:lnTo>
                  <a:pt x="3462358" y="2358205"/>
                </a:lnTo>
                <a:lnTo>
                  <a:pt x="2860461" y="1409229"/>
                </a:lnTo>
                <a:lnTo>
                  <a:pt x="2187918" y="1409229"/>
                </a:lnTo>
                <a:lnTo>
                  <a:pt x="2386676" y="2357327"/>
                </a:lnTo>
                <a:lnTo>
                  <a:pt x="2152947" y="2357327"/>
                </a:lnTo>
                <a:cubicBezTo>
                  <a:pt x="2148184" y="2310300"/>
                  <a:pt x="2139784" y="2263694"/>
                  <a:pt x="2127816" y="2217968"/>
                </a:cubicBezTo>
                <a:cubicBezTo>
                  <a:pt x="2086799" y="2054146"/>
                  <a:pt x="2014853" y="1899656"/>
                  <a:pt x="1915878" y="1762811"/>
                </a:cubicBezTo>
                <a:lnTo>
                  <a:pt x="1914824" y="1433657"/>
                </a:lnTo>
                <a:lnTo>
                  <a:pt x="1915527" y="60980"/>
                </a:lnTo>
                <a:close/>
                <a:moveTo>
                  <a:pt x="5358027" y="60980"/>
                </a:moveTo>
                <a:lnTo>
                  <a:pt x="5358027" y="1406417"/>
                </a:lnTo>
                <a:lnTo>
                  <a:pt x="5041702" y="1406417"/>
                </a:lnTo>
                <a:cubicBezTo>
                  <a:pt x="4851028" y="1406417"/>
                  <a:pt x="4636102" y="1395346"/>
                  <a:pt x="4528903" y="1523633"/>
                </a:cubicBezTo>
                <a:cubicBezTo>
                  <a:pt x="4457554" y="1609920"/>
                  <a:pt x="4441738" y="1724676"/>
                  <a:pt x="4475127" y="1900412"/>
                </a:cubicBezTo>
                <a:cubicBezTo>
                  <a:pt x="4516074" y="2125882"/>
                  <a:pt x="4646822" y="2277718"/>
                  <a:pt x="4861747" y="2357327"/>
                </a:cubicBezTo>
                <a:lnTo>
                  <a:pt x="4439980" y="2357327"/>
                </a:lnTo>
                <a:lnTo>
                  <a:pt x="4167061" y="1406945"/>
                </a:lnTo>
                <a:lnTo>
                  <a:pt x="3769546" y="1406945"/>
                </a:lnTo>
                <a:lnTo>
                  <a:pt x="3769546" y="60980"/>
                </a:lnTo>
                <a:close/>
                <a:moveTo>
                  <a:pt x="7211695" y="60980"/>
                </a:moveTo>
                <a:lnTo>
                  <a:pt x="7211695" y="1409229"/>
                </a:lnTo>
                <a:lnTo>
                  <a:pt x="6829292" y="1409229"/>
                </a:lnTo>
                <a:lnTo>
                  <a:pt x="7033674" y="2088977"/>
                </a:lnTo>
                <a:lnTo>
                  <a:pt x="6402604" y="1410459"/>
                </a:lnTo>
                <a:lnTo>
                  <a:pt x="5884182" y="1410459"/>
                </a:lnTo>
                <a:lnTo>
                  <a:pt x="6691164" y="2235190"/>
                </a:lnTo>
                <a:lnTo>
                  <a:pt x="6632643" y="2358205"/>
                </a:lnTo>
                <a:lnTo>
                  <a:pt x="5884182" y="2358205"/>
                </a:lnTo>
                <a:lnTo>
                  <a:pt x="5875219" y="2331318"/>
                </a:lnTo>
                <a:lnTo>
                  <a:pt x="5647641" y="1573718"/>
                </a:lnTo>
                <a:lnTo>
                  <a:pt x="5622686" y="1491298"/>
                </a:lnTo>
                <a:lnTo>
                  <a:pt x="5622686" y="60980"/>
                </a:lnTo>
                <a:close/>
                <a:moveTo>
                  <a:pt x="1651219" y="60629"/>
                </a:moveTo>
                <a:lnTo>
                  <a:pt x="1651219" y="1501666"/>
                </a:lnTo>
                <a:cubicBezTo>
                  <a:pt x="1412217" y="1345788"/>
                  <a:pt x="1135608" y="1315562"/>
                  <a:pt x="946516" y="1315562"/>
                </a:cubicBezTo>
                <a:cubicBezTo>
                  <a:pt x="680451" y="1315562"/>
                  <a:pt x="475543" y="1372324"/>
                  <a:pt x="373791" y="1512914"/>
                </a:cubicBezTo>
                <a:cubicBezTo>
                  <a:pt x="283814" y="1642783"/>
                  <a:pt x="315271" y="1783899"/>
                  <a:pt x="334250" y="1866671"/>
                </a:cubicBezTo>
                <a:lnTo>
                  <a:pt x="811550" y="1866671"/>
                </a:lnTo>
                <a:cubicBezTo>
                  <a:pt x="794153" y="1689177"/>
                  <a:pt x="921738" y="1640322"/>
                  <a:pt x="1050025" y="1640322"/>
                </a:cubicBezTo>
                <a:cubicBezTo>
                  <a:pt x="1374259" y="1640322"/>
                  <a:pt x="1562296" y="1922555"/>
                  <a:pt x="1632591" y="2208302"/>
                </a:cubicBezTo>
                <a:cubicBezTo>
                  <a:pt x="1640148" y="2241692"/>
                  <a:pt x="1645244" y="2272973"/>
                  <a:pt x="1651219" y="2302848"/>
                </a:cubicBezTo>
                <a:lnTo>
                  <a:pt x="1651219" y="2357327"/>
                </a:lnTo>
                <a:lnTo>
                  <a:pt x="1263369" y="2357327"/>
                </a:lnTo>
                <a:lnTo>
                  <a:pt x="1197292" y="2092316"/>
                </a:lnTo>
                <a:lnTo>
                  <a:pt x="395407" y="2092316"/>
                </a:lnTo>
                <a:lnTo>
                  <a:pt x="460957" y="2357327"/>
                </a:lnTo>
                <a:lnTo>
                  <a:pt x="59750" y="2357327"/>
                </a:lnTo>
                <a:lnTo>
                  <a:pt x="60453" y="60629"/>
                </a:lnTo>
                <a:close/>
                <a:moveTo>
                  <a:pt x="7273027" y="0"/>
                </a:moveTo>
                <a:lnTo>
                  <a:pt x="5561003" y="0"/>
                </a:lnTo>
                <a:lnTo>
                  <a:pt x="5561003" y="1409229"/>
                </a:lnTo>
                <a:lnTo>
                  <a:pt x="5419359" y="1409229"/>
                </a:lnTo>
                <a:lnTo>
                  <a:pt x="5419359" y="0"/>
                </a:lnTo>
                <a:lnTo>
                  <a:pt x="3707511" y="0"/>
                </a:lnTo>
                <a:lnTo>
                  <a:pt x="3707511" y="1406945"/>
                </a:lnTo>
                <a:lnTo>
                  <a:pt x="3565692" y="1406945"/>
                </a:lnTo>
                <a:lnTo>
                  <a:pt x="3565692" y="0"/>
                </a:lnTo>
                <a:lnTo>
                  <a:pt x="1854370" y="0"/>
                </a:lnTo>
                <a:lnTo>
                  <a:pt x="1854370" y="1682499"/>
                </a:lnTo>
                <a:cubicBezTo>
                  <a:pt x="1811087" y="1632379"/>
                  <a:pt x="1763269" y="1586371"/>
                  <a:pt x="1711497" y="1545073"/>
                </a:cubicBezTo>
                <a:lnTo>
                  <a:pt x="1711497" y="0"/>
                </a:lnTo>
                <a:lnTo>
                  <a:pt x="0" y="0"/>
                </a:lnTo>
                <a:lnTo>
                  <a:pt x="0" y="2417428"/>
                </a:lnTo>
                <a:lnTo>
                  <a:pt x="475543" y="2417428"/>
                </a:lnTo>
                <a:lnTo>
                  <a:pt x="619822" y="3001400"/>
                </a:lnTo>
                <a:cubicBezTo>
                  <a:pt x="873568" y="3061502"/>
                  <a:pt x="1133183" y="3093398"/>
                  <a:pt x="1393941" y="3096473"/>
                </a:cubicBezTo>
                <a:cubicBezTo>
                  <a:pt x="1577585" y="3096473"/>
                  <a:pt x="1825198" y="3068004"/>
                  <a:pt x="1986876" y="2919683"/>
                </a:cubicBezTo>
                <a:cubicBezTo>
                  <a:pt x="2119029" y="2797898"/>
                  <a:pt x="2169993" y="2616714"/>
                  <a:pt x="2160503" y="2417428"/>
                </a:cubicBezTo>
                <a:lnTo>
                  <a:pt x="2401438" y="2417428"/>
                </a:lnTo>
                <a:lnTo>
                  <a:pt x="2536755" y="3060623"/>
                </a:lnTo>
                <a:lnTo>
                  <a:pt x="2953426" y="3060623"/>
                </a:lnTo>
                <a:lnTo>
                  <a:pt x="2815824" y="2417428"/>
                </a:lnTo>
                <a:lnTo>
                  <a:pt x="3082592" y="2417428"/>
                </a:lnTo>
                <a:lnTo>
                  <a:pt x="3489949" y="3060623"/>
                </a:lnTo>
                <a:lnTo>
                  <a:pt x="3845113" y="3060623"/>
                </a:lnTo>
                <a:lnTo>
                  <a:pt x="3850209" y="2417428"/>
                </a:lnTo>
                <a:lnTo>
                  <a:pt x="4040707" y="2417428"/>
                </a:lnTo>
                <a:lnTo>
                  <a:pt x="4220134" y="3060623"/>
                </a:lnTo>
                <a:lnTo>
                  <a:pt x="4643483" y="3060623"/>
                </a:lnTo>
                <a:lnTo>
                  <a:pt x="4458081" y="2417428"/>
                </a:lnTo>
                <a:lnTo>
                  <a:pt x="5392647" y="2417428"/>
                </a:lnTo>
                <a:lnTo>
                  <a:pt x="5392647" y="2419186"/>
                </a:lnTo>
                <a:lnTo>
                  <a:pt x="5484909" y="2419186"/>
                </a:lnTo>
                <a:lnTo>
                  <a:pt x="5676813" y="3062381"/>
                </a:lnTo>
                <a:lnTo>
                  <a:pt x="6096647" y="3062381"/>
                </a:lnTo>
                <a:lnTo>
                  <a:pt x="5902107" y="2417428"/>
                </a:lnTo>
                <a:lnTo>
                  <a:pt x="6603471" y="2417428"/>
                </a:lnTo>
                <a:lnTo>
                  <a:pt x="6294175" y="3062381"/>
                </a:lnTo>
                <a:lnTo>
                  <a:pt x="6758119" y="3062381"/>
                </a:lnTo>
                <a:lnTo>
                  <a:pt x="7076729" y="2417428"/>
                </a:lnTo>
                <a:lnTo>
                  <a:pt x="7132262" y="2417428"/>
                </a:lnTo>
                <a:lnTo>
                  <a:pt x="7325572" y="3062381"/>
                </a:lnTo>
                <a:lnTo>
                  <a:pt x="7709732" y="3062381"/>
                </a:lnTo>
                <a:lnTo>
                  <a:pt x="7273027" y="1606054"/>
                </a:lnTo>
                <a:close/>
              </a:path>
            </a:pathLst>
          </a:custGeom>
        </p:spPr>
      </p:pic>
      <p:sp>
        <p:nvSpPr>
          <p:cNvPr id="7" name="Shape 8">
            <a:extLst>
              <a:ext uri="{FF2B5EF4-FFF2-40B4-BE49-F238E27FC236}">
                <a16:creationId xmlns:a16="http://schemas.microsoft.com/office/drawing/2014/main" id="{FB4B4C31-D5DC-413D-ACD8-70061BC10191}"/>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516CBF43-F8A7-4C4C-A764-38F3B60FD3B7}"/>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9" name="Freeform 19">
            <a:extLst>
              <a:ext uri="{FF2B5EF4-FFF2-40B4-BE49-F238E27FC236}">
                <a16:creationId xmlns:a16="http://schemas.microsoft.com/office/drawing/2014/main" id="{297F94BA-E0EE-4D6A-A572-9F267DD6CE69}"/>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843D1A92-E1A8-44F2-84CE-E33ED1461F0D}"/>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1A7C6D7D-537F-4A3E-B0A0-3B8044951FC8}"/>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351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0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4965-9C6E-45A9-AEEE-E0C2874F96CA}"/>
              </a:ext>
            </a:extLst>
          </p:cNvPr>
          <p:cNvPicPr>
            <a:picLocks noChangeAspect="1"/>
          </p:cNvPicPr>
          <p:nvPr userDrawn="1"/>
        </p:nvPicPr>
        <p:blipFill rotWithShape="1">
          <a:blip r:embed="rId3"/>
          <a:srcRect l="15110" r="31557"/>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7F23ADA7-3E7F-4804-B221-69FE4E3E7945}"/>
              </a:ext>
            </a:extLst>
          </p:cNvPr>
          <p:cNvPicPr>
            <a:picLocks noChangeAspect="1"/>
          </p:cNvPicPr>
          <p:nvPr userDrawn="1"/>
        </p:nvPicPr>
        <p:blipFill rotWithShape="1">
          <a:blip r:embed="rId4"/>
          <a:srcRect l="39642" t="7155" r="11054" b="43339"/>
          <a:stretch/>
        </p:blipFill>
        <p:spPr>
          <a:xfrm>
            <a:off x="2234912"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7 w 7718489"/>
              <a:gd name="connsiteY33" fmla="*/ 61049 h 3099991"/>
              <a:gd name="connsiteX34" fmla="*/ 2354377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1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5 w 7718489"/>
              <a:gd name="connsiteY53" fmla="*/ 1575506 h 3099991"/>
              <a:gd name="connsiteX54" fmla="*/ 2089417 w 7718489"/>
              <a:gd name="connsiteY54" fmla="*/ 1492992 h 3099991"/>
              <a:gd name="connsiteX55" fmla="*/ 2089417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9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3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7" y="61049"/>
                </a:moveTo>
                <a:lnTo>
                  <a:pt x="2354377"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1" y="1410830"/>
                </a:lnTo>
                <a:lnTo>
                  <a:pt x="676826" y="2091351"/>
                </a:lnTo>
                <a:lnTo>
                  <a:pt x="1308612" y="1412062"/>
                </a:lnTo>
                <a:lnTo>
                  <a:pt x="1827624" y="1412062"/>
                </a:lnTo>
                <a:lnTo>
                  <a:pt x="1019725" y="2237729"/>
                </a:lnTo>
                <a:lnTo>
                  <a:pt x="1078312" y="2360885"/>
                </a:lnTo>
                <a:lnTo>
                  <a:pt x="1827624" y="2360885"/>
                </a:lnTo>
                <a:lnTo>
                  <a:pt x="1836596" y="2333966"/>
                </a:lnTo>
                <a:lnTo>
                  <a:pt x="2064435" y="1575506"/>
                </a:lnTo>
                <a:lnTo>
                  <a:pt x="2089417" y="1492992"/>
                </a:lnTo>
                <a:lnTo>
                  <a:pt x="2089417"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9" y="3065860"/>
                </a:lnTo>
                <a:lnTo>
                  <a:pt x="1614917" y="3065860"/>
                </a:lnTo>
                <a:lnTo>
                  <a:pt x="1809678" y="2420175"/>
                </a:lnTo>
                <a:lnTo>
                  <a:pt x="1107517" y="2420175"/>
                </a:lnTo>
                <a:lnTo>
                  <a:pt x="1417165" y="3065860"/>
                </a:lnTo>
                <a:lnTo>
                  <a:pt x="952694" y="3065860"/>
                </a:lnTo>
                <a:lnTo>
                  <a:pt x="633723" y="2420175"/>
                </a:lnTo>
                <a:lnTo>
                  <a:pt x="578126" y="2420175"/>
                </a:lnTo>
                <a:lnTo>
                  <a:pt x="384596" y="3065860"/>
                </a:lnTo>
                <a:lnTo>
                  <a:pt x="0" y="3065860"/>
                </a:lnTo>
                <a:lnTo>
                  <a:pt x="437201" y="1607879"/>
                </a:lnTo>
                <a:close/>
              </a:path>
            </a:pathLst>
          </a:custGeom>
        </p:spPr>
      </p:pic>
      <p:sp>
        <p:nvSpPr>
          <p:cNvPr id="7" name="Shape 8">
            <a:extLst>
              <a:ext uri="{FF2B5EF4-FFF2-40B4-BE49-F238E27FC236}">
                <a16:creationId xmlns:a16="http://schemas.microsoft.com/office/drawing/2014/main" id="{4CBCC8CD-E01A-4F61-8E09-23B36481DC5C}"/>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B7F707DF-6B0D-4CA9-B3CD-89CCCE5F9FAA}"/>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9" name="Freeform 19">
            <a:extLst>
              <a:ext uri="{FF2B5EF4-FFF2-40B4-BE49-F238E27FC236}">
                <a16:creationId xmlns:a16="http://schemas.microsoft.com/office/drawing/2014/main" id="{4E889479-F88E-49B0-B6A9-E0CF984888D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3E252D93-E833-4E17-B413-8EC0339BA74E}"/>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579E8285-6E10-4938-8BBA-7C8DC8C95F4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1605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9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B8724-6109-47A4-A438-AD136BBBDA58}"/>
              </a:ext>
            </a:extLst>
          </p:cNvPr>
          <p:cNvPicPr>
            <a:picLocks noChangeAspect="1"/>
          </p:cNvPicPr>
          <p:nvPr userDrawn="1"/>
        </p:nvPicPr>
        <p:blipFill rotWithShape="1">
          <a:blip r:embed="rId3"/>
          <a:srcRect t="34232" r="45531" b="3101"/>
          <a:stretch/>
        </p:blipFill>
        <p:spPr>
          <a:xfrm>
            <a:off x="1" y="0"/>
            <a:ext cx="12192000" cy="6858000"/>
          </a:xfrm>
          <a:prstGeom prst="rect">
            <a:avLst/>
          </a:prstGeom>
        </p:spPr>
      </p:pic>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282F9A0-CBE4-4286-9E2C-A2D2CAD180AB}"/>
              </a:ext>
            </a:extLst>
          </p:cNvPr>
          <p:cNvPicPr>
            <a:picLocks noChangeAspect="1"/>
          </p:cNvPicPr>
          <p:nvPr userDrawn="1"/>
        </p:nvPicPr>
        <p:blipFill rotWithShape="1">
          <a:blip r:embed="rId4"/>
          <a:srcRect l="26828" t="41914" r="17655" b="24642"/>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34622041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1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FABFCD1-5785-4AFC-8DA5-9971CBE3526F}"/>
              </a:ext>
            </a:extLst>
          </p:cNvPr>
          <p:cNvPicPr>
            <a:picLocks noChangeAspect="1"/>
          </p:cNvPicPr>
          <p:nvPr userDrawn="1"/>
        </p:nvPicPr>
        <p:blipFill rotWithShape="1">
          <a:blip r:embed="rId3"/>
          <a:srcRect t="1946" b="1946"/>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3C1D1989-8373-4A6D-9533-37075802AD89}"/>
              </a:ext>
            </a:extLst>
          </p:cNvPr>
          <p:cNvSpPr/>
          <p:nvPr userDrawn="1"/>
        </p:nvSpPr>
        <p:spPr>
          <a:xfrm>
            <a:off x="0" y="-1"/>
            <a:ext cx="6362689" cy="6858001"/>
          </a:xfrm>
          <a:prstGeom prst="rect">
            <a:avLst/>
          </a:prstGeom>
          <a:gradFill>
            <a:gsLst>
              <a:gs pos="0">
                <a:srgbClr val="7213EA">
                  <a:alpha val="43000"/>
                </a:srgbClr>
              </a:gs>
              <a:gs pos="100000">
                <a:srgbClr val="1F4AE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6">
            <a:extLst>
              <a:ext uri="{FF2B5EF4-FFF2-40B4-BE49-F238E27FC236}">
                <a16:creationId xmlns:a16="http://schemas.microsoft.com/office/drawing/2014/main" id="{ED1A19EE-224F-4C0C-A670-C9BBCD8540D6}"/>
              </a:ext>
            </a:extLst>
          </p:cNvPr>
          <p:cNvSpPr/>
          <p:nvPr userDrawn="1"/>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FCEAE7"/>
          </a:solidFill>
          <a:ln w="17575" cap="flat">
            <a:noFill/>
            <a:prstDash val="solid"/>
            <a:miter/>
          </a:ln>
        </p:spPr>
        <p:txBody>
          <a:bodyPr rtlCol="0" anchor="ctr"/>
          <a:lstStyle/>
          <a:p>
            <a:endParaRPr lang="en-GB"/>
          </a:p>
        </p:txBody>
      </p:sp>
    </p:spTree>
    <p:extLst>
      <p:ext uri="{BB962C8B-B14F-4D97-AF65-F5344CB8AC3E}">
        <p14:creationId xmlns:p14="http://schemas.microsoft.com/office/powerpoint/2010/main" val="10022040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6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bg1"/>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6991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7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85C4F2-66B1-4798-82AE-D4F04D677D09}"/>
              </a:ext>
            </a:extLst>
          </p:cNvPr>
          <p:cNvPicPr>
            <a:picLocks noChangeAspect="1"/>
          </p:cNvPicPr>
          <p:nvPr userDrawn="1"/>
        </p:nvPicPr>
        <p:blipFill rotWithShape="1">
          <a:blip r:embed="rId3"/>
          <a:srcRect t="2612" b="11877"/>
          <a:stretch/>
        </p:blipFill>
        <p:spPr>
          <a:xfrm>
            <a:off x="0" y="0"/>
            <a:ext cx="12192000" cy="6858000"/>
          </a:xfrm>
          <a:prstGeom prst="rect">
            <a:avLst/>
          </a:prstGeom>
        </p:spPr>
      </p:pic>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4835F3"/>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3753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8_FINAL SLIDE">
    <p:bg>
      <p:bgPr>
        <a:gradFill>
          <a:gsLst>
            <a:gs pos="0">
              <a:srgbClr val="00B8F5"/>
            </a:gs>
            <a:gs pos="100000">
              <a:srgbClr val="ACEAFF"/>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accent2"/>
          </a:solidFill>
          <a:ln w="17575" cap="flat">
            <a:noFill/>
            <a:prstDash val="solid"/>
            <a:miter/>
          </a:ln>
        </p:spPr>
        <p:txBody>
          <a:bodyPr rtlCol="0" anchor="ctr"/>
          <a:lstStyle/>
          <a:p>
            <a:endParaRPr lang="en-GB"/>
          </a:p>
        </p:txBody>
      </p:sp>
      <p:sp>
        <p:nvSpPr>
          <p:cNvPr id="11" name="Shape 8">
            <a:extLst>
              <a:ext uri="{FF2B5EF4-FFF2-40B4-BE49-F238E27FC236}">
                <a16:creationId xmlns:a16="http://schemas.microsoft.com/office/drawing/2014/main" id="{4FB16981-6B82-4675-8BD2-16F7F9ECDD5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E2FD7771-E391-4914-AD47-57F13F654EFD}"/>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tx2"/>
                </a:solidFill>
                <a:latin typeface="+mn-lt"/>
                <a:ea typeface="+mn-ea"/>
                <a:cs typeface="+mn-cs"/>
              </a:rPr>
              <a:t>Document Classification: KPMG Public</a:t>
            </a:r>
            <a:endParaRPr lang="en-GB" sz="600" b="0" kern="1200" noProof="0" dirty="0">
              <a:solidFill>
                <a:schemeClr val="tx2"/>
              </a:solidFill>
              <a:latin typeface="+mn-lt"/>
              <a:ea typeface="+mn-ea"/>
              <a:cs typeface="+mn-cs"/>
            </a:endParaRPr>
          </a:p>
        </p:txBody>
      </p:sp>
      <p:sp>
        <p:nvSpPr>
          <p:cNvPr id="13" name="Freeform 19">
            <a:extLst>
              <a:ext uri="{FF2B5EF4-FFF2-40B4-BE49-F238E27FC236}">
                <a16:creationId xmlns:a16="http://schemas.microsoft.com/office/drawing/2014/main" id="{5D4B1157-B5C0-4AD9-BA1D-B6C82126409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TextBox 13">
            <a:extLst>
              <a:ext uri="{FF2B5EF4-FFF2-40B4-BE49-F238E27FC236}">
                <a16:creationId xmlns:a16="http://schemas.microsoft.com/office/drawing/2014/main" id="{B18B8CBB-ED87-4C39-9AC3-A1B4F02BEE87}"/>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5" name="Straight Connector 14">
            <a:extLst>
              <a:ext uri="{FF2B5EF4-FFF2-40B4-BE49-F238E27FC236}">
                <a16:creationId xmlns:a16="http://schemas.microsoft.com/office/drawing/2014/main" id="{7D1DF9C6-DFC5-4AB2-833E-C58C8F901A0B}"/>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279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E3022F2F-B43A-41C4-BF6C-3739462B739A}"/>
              </a:ext>
            </a:extLst>
          </p:cNvPr>
          <p:cNvSpPr>
            <a:spLocks noGrp="1" noChangeAspect="1"/>
          </p:cNvSpPr>
          <p:nvPr>
            <p:ph type="pic" sz="quarter" idx="12"/>
          </p:nvPr>
        </p:nvSpPr>
        <p:spPr>
          <a:xfrm>
            <a:off x="998477" y="371311"/>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8" name="Title 1">
            <a:extLst>
              <a:ext uri="{FF2B5EF4-FFF2-40B4-BE49-F238E27FC236}">
                <a16:creationId xmlns:a16="http://schemas.microsoft.com/office/drawing/2014/main" id="{7E69996B-9D51-47AF-8239-CB068E0662C9}"/>
              </a:ext>
            </a:extLst>
          </p:cNvPr>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9" name="Freeform 19">
            <a:extLst>
              <a:ext uri="{FF2B5EF4-FFF2-40B4-BE49-F238E27FC236}">
                <a16:creationId xmlns:a16="http://schemas.microsoft.com/office/drawing/2014/main" id="{AE26B475-B5C4-4347-8C21-09E3E42E7752}"/>
              </a:ext>
            </a:extLst>
          </p:cNvPr>
          <p:cNvSpPr>
            <a:spLocks noChangeAspect="1" noEditPoints="1"/>
          </p:cNvSpPr>
          <p:nvPr userDrawn="1"/>
        </p:nvSpPr>
        <p:spPr bwMode="auto">
          <a:xfrm>
            <a:off x="4729193"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a:extLst>
              <a:ext uri="{FF2B5EF4-FFF2-40B4-BE49-F238E27FC236}">
                <a16:creationId xmlns:a16="http://schemas.microsoft.com/office/drawing/2014/main" id="{40EC61BC-58E1-4775-ADB9-771F90B82F9B}"/>
              </a:ext>
            </a:extLst>
          </p:cNvPr>
          <p:cNvSpPr>
            <a:spLocks noGrp="1"/>
          </p:cNvSpPr>
          <p:nvPr>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547445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1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892723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2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72601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40295377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_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649752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3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95121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2_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10392455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1088930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9" name="Freeform 19">
            <a:extLst>
              <a:ext uri="{FF2B5EF4-FFF2-40B4-BE49-F238E27FC236}">
                <a16:creationId xmlns:a16="http://schemas.microsoft.com/office/drawing/2014/main" id="{7C40611E-3A51-447C-B4D9-E63571518EA9}"/>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eeform 19">
            <a:extLst>
              <a:ext uri="{FF2B5EF4-FFF2-40B4-BE49-F238E27FC236}">
                <a16:creationId xmlns:a16="http://schemas.microsoft.com/office/drawing/2014/main" id="{477655F7-9771-42CD-A3FF-9B0E744CD30E}"/>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Picture Placeholder 3">
            <a:extLst>
              <a:ext uri="{FF2B5EF4-FFF2-40B4-BE49-F238E27FC236}">
                <a16:creationId xmlns:a16="http://schemas.microsoft.com/office/drawing/2014/main" id="{00708127-E14A-4909-821A-61F581AA1270}"/>
              </a:ext>
            </a:extLst>
          </p:cNvPr>
          <p:cNvSpPr>
            <a:spLocks noGrp="1" noChangeAspect="1"/>
          </p:cNvSpPr>
          <p:nvPr>
            <p:ph type="pic" sz="quarter" idx="12"/>
          </p:nvPr>
        </p:nvSpPr>
        <p:spPr>
          <a:xfrm>
            <a:off x="4915965"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12" name="Title 1">
            <a:extLst>
              <a:ext uri="{FF2B5EF4-FFF2-40B4-BE49-F238E27FC236}">
                <a16:creationId xmlns:a16="http://schemas.microsoft.com/office/drawing/2014/main" id="{2356C80A-82E6-41A1-8315-DBCCD3E8637A}"/>
              </a:ext>
            </a:extLst>
          </p:cNvPr>
          <p:cNvSpPr>
            <a:spLocks noGrp="1"/>
          </p:cNvSpPr>
          <p:nvPr>
            <p:ph type="ctrTitle" hasCustomPrompt="1"/>
          </p:nvPr>
        </p:nvSpPr>
        <p:spPr>
          <a:xfrm>
            <a:off x="998478" y="1456388"/>
            <a:ext cx="3174866"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3" name="Text Placeholder 3">
            <a:extLst>
              <a:ext uri="{FF2B5EF4-FFF2-40B4-BE49-F238E27FC236}">
                <a16:creationId xmlns:a16="http://schemas.microsoft.com/office/drawing/2014/main" id="{FD661CB1-3F0A-461E-B7EF-0DD8759D0892}"/>
              </a:ext>
            </a:extLst>
          </p:cNvPr>
          <p:cNvSpPr>
            <a:spLocks noGrp="1"/>
          </p:cNvSpPr>
          <p:nvPr>
            <p:ph type="body" sz="quarter" idx="11"/>
          </p:nvPr>
        </p:nvSpPr>
        <p:spPr>
          <a:xfrm>
            <a:off x="998478" y="5007010"/>
            <a:ext cx="317486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26175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529CB1A-1B72-48E4-9F89-031545C1FDEC}"/>
              </a:ext>
            </a:extLst>
          </p:cNvPr>
          <p:cNvSpPr>
            <a:spLocks noGrp="1"/>
          </p:cNvSpPr>
          <p:nvPr>
            <p:ph type="ctrTitle" hasCustomPrompt="1"/>
          </p:nvPr>
        </p:nvSpPr>
        <p:spPr>
          <a:xfrm>
            <a:off x="998478" y="1456388"/>
            <a:ext cx="5249471"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Freeform 19">
            <a:extLst>
              <a:ext uri="{FF2B5EF4-FFF2-40B4-BE49-F238E27FC236}">
                <a16:creationId xmlns:a16="http://schemas.microsoft.com/office/drawing/2014/main" id="{068A8D8B-EF5A-4905-83FB-5B545573C07F}"/>
              </a:ext>
            </a:extLst>
          </p:cNvPr>
          <p:cNvSpPr>
            <a:spLocks noChangeAspect="1" noEditPoints="1"/>
          </p:cNvSpPr>
          <p:nvPr userDrawn="1"/>
        </p:nvSpPr>
        <p:spPr bwMode="auto">
          <a:xfrm>
            <a:off x="998476"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Freeform 19">
            <a:extLst>
              <a:ext uri="{FF2B5EF4-FFF2-40B4-BE49-F238E27FC236}">
                <a16:creationId xmlns:a16="http://schemas.microsoft.com/office/drawing/2014/main" id="{1A2E6BF4-8839-4971-8A92-E4187724BDD8}"/>
              </a:ext>
            </a:extLst>
          </p:cNvPr>
          <p:cNvSpPr>
            <a:spLocks noChangeAspect="1" noEditPoints="1"/>
          </p:cNvSpPr>
          <p:nvPr userDrawn="1"/>
        </p:nvSpPr>
        <p:spPr bwMode="auto">
          <a:xfrm>
            <a:off x="998476" y="135758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2" name="Text Placeholder 3">
            <a:extLst>
              <a:ext uri="{FF2B5EF4-FFF2-40B4-BE49-F238E27FC236}">
                <a16:creationId xmlns:a16="http://schemas.microsoft.com/office/drawing/2014/main" id="{48A49F3C-B81B-486A-8AC6-0C685BBE0216}"/>
              </a:ext>
            </a:extLst>
          </p:cNvPr>
          <p:cNvSpPr>
            <a:spLocks noGrp="1"/>
          </p:cNvSpPr>
          <p:nvPr>
            <p:ph type="body" sz="quarter" idx="11"/>
          </p:nvPr>
        </p:nvSpPr>
        <p:spPr>
          <a:xfrm>
            <a:off x="998478" y="5007009"/>
            <a:ext cx="5249471"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3" name="Picture Placeholder 3">
            <a:extLst>
              <a:ext uri="{FF2B5EF4-FFF2-40B4-BE49-F238E27FC236}">
                <a16:creationId xmlns:a16="http://schemas.microsoft.com/office/drawing/2014/main" id="{E01A53E6-C071-4F04-8874-C1213CB3BE6E}"/>
              </a:ext>
            </a:extLst>
          </p:cNvPr>
          <p:cNvSpPr>
            <a:spLocks noGrp="1" noChangeAspect="1"/>
          </p:cNvSpPr>
          <p:nvPr>
            <p:ph type="pic" sz="quarter" idx="12"/>
          </p:nvPr>
        </p:nvSpPr>
        <p:spPr>
          <a:xfrm>
            <a:off x="7428967" y="371311"/>
            <a:ext cx="3764557" cy="5445698"/>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Tree>
    <p:extLst>
      <p:ext uri="{BB962C8B-B14F-4D97-AF65-F5344CB8AC3E}">
        <p14:creationId xmlns:p14="http://schemas.microsoft.com/office/powerpoint/2010/main" val="1948208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108670719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1003201" y="1330126"/>
            <a:ext cx="10194470" cy="4546799"/>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custDataLst>
              <p:tags r:id="rId68"/>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8" name="TextBox 7">
            <a:extLs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9CAB9EC7-F5E0-4684-A576-ECACF26F902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03" r:id="rId1"/>
    <p:sldLayoutId id="2147483728" r:id="rId2"/>
    <p:sldLayoutId id="2147483749" r:id="rId3"/>
    <p:sldLayoutId id="2147483750" r:id="rId4"/>
    <p:sldLayoutId id="2147483767" r:id="rId5"/>
    <p:sldLayoutId id="2147483768" r:id="rId6"/>
    <p:sldLayoutId id="2147483765" r:id="rId7"/>
    <p:sldLayoutId id="2147483766" r:id="rId8"/>
    <p:sldLayoutId id="2147483666" r:id="rId9"/>
    <p:sldLayoutId id="2147483794" r:id="rId10"/>
    <p:sldLayoutId id="2147483712" r:id="rId11"/>
    <p:sldLayoutId id="2147483664" r:id="rId12"/>
    <p:sldLayoutId id="2147483769" r:id="rId13"/>
    <p:sldLayoutId id="2147483770" r:id="rId14"/>
    <p:sldLayoutId id="2147483714" r:id="rId15"/>
    <p:sldLayoutId id="2147483689" r:id="rId16"/>
    <p:sldLayoutId id="2147483716" r:id="rId17"/>
    <p:sldLayoutId id="2147483690" r:id="rId18"/>
    <p:sldLayoutId id="2147483692" r:id="rId19"/>
    <p:sldLayoutId id="2147483691" r:id="rId20"/>
    <p:sldLayoutId id="2147483693" r:id="rId21"/>
    <p:sldLayoutId id="2147483810" r:id="rId22"/>
    <p:sldLayoutId id="2147483701" r:id="rId23"/>
    <p:sldLayoutId id="2147483771" r:id="rId24"/>
    <p:sldLayoutId id="2147483752" r:id="rId25"/>
    <p:sldLayoutId id="2147483697" r:id="rId26"/>
    <p:sldLayoutId id="2147483772" r:id="rId27"/>
    <p:sldLayoutId id="2147483754" r:id="rId28"/>
    <p:sldLayoutId id="2147483699" r:id="rId29"/>
    <p:sldLayoutId id="2147483700" r:id="rId30"/>
    <p:sldLayoutId id="2147483722" r:id="rId31"/>
    <p:sldLayoutId id="2147483682" r:id="rId32"/>
    <p:sldLayoutId id="2147483745" r:id="rId33"/>
    <p:sldLayoutId id="2147483746" r:id="rId34"/>
    <p:sldLayoutId id="2147483667" r:id="rId35"/>
    <p:sldLayoutId id="2147483748" r:id="rId36"/>
    <p:sldLayoutId id="2147483773" r:id="rId37"/>
    <p:sldLayoutId id="2147483814" r:id="rId38"/>
    <p:sldLayoutId id="2147483793" r:id="rId39"/>
    <p:sldLayoutId id="2147483791" r:id="rId40"/>
    <p:sldLayoutId id="2147483790" r:id="rId41"/>
    <p:sldLayoutId id="2147483792" r:id="rId42"/>
    <p:sldLayoutId id="2147483796" r:id="rId43"/>
    <p:sldLayoutId id="2147483811" r:id="rId44"/>
    <p:sldLayoutId id="2147483812" r:id="rId45"/>
    <p:sldLayoutId id="2147483813" r:id="rId46"/>
    <p:sldLayoutId id="2147483780" r:id="rId47"/>
    <p:sldLayoutId id="2147483781" r:id="rId48"/>
    <p:sldLayoutId id="2147483806" r:id="rId49"/>
    <p:sldLayoutId id="2147483807" r:id="rId50"/>
    <p:sldLayoutId id="2147483808" r:id="rId51"/>
    <p:sldLayoutId id="2147483782" r:id="rId52"/>
    <p:sldLayoutId id="2147483784" r:id="rId53"/>
    <p:sldLayoutId id="2147483799" r:id="rId54"/>
    <p:sldLayoutId id="2147483798" r:id="rId55"/>
    <p:sldLayoutId id="2147483800" r:id="rId56"/>
    <p:sldLayoutId id="2147483786" r:id="rId57"/>
    <p:sldLayoutId id="2147483797" r:id="rId58"/>
    <p:sldLayoutId id="2147483788" r:id="rId59"/>
    <p:sldLayoutId id="2147483818" r:id="rId60"/>
    <p:sldLayoutId id="2147483903" r:id="rId61"/>
    <p:sldLayoutId id="2147483904" r:id="rId62"/>
    <p:sldLayoutId id="2147483905" r:id="rId63"/>
    <p:sldLayoutId id="2147484020" r:id="rId64"/>
    <p:sldLayoutId id="2147484021" r:id="rId65"/>
    <p:sldLayoutId id="2147483919" r:id="rId66"/>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627" userDrawn="1">
          <p15:clr>
            <a:srgbClr val="F26B43"/>
          </p15:clr>
        </p15:guide>
        <p15:guide id="3" pos="7055"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guide id="7" orient="horz" pos="370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60.xml"/><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bwMode="inv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5353" y="1498740"/>
            <a:ext cx="11312165" cy="3397077"/>
          </a:xfrm>
        </p:spPr>
        <p:txBody>
          <a:bodyPr>
            <a:normAutofit/>
          </a:bodyPr>
          <a:lstStyle/>
          <a:p>
            <a:r>
              <a:rPr lang="en-US" sz="6000" dirty="0"/>
              <a:t>Machine Learning to diagnose Esophageal Cancer</a:t>
            </a:r>
            <a:endParaRPr lang="en-GB" sz="6000" dirty="0"/>
          </a:p>
        </p:txBody>
      </p:sp>
      <p:sp>
        <p:nvSpPr>
          <p:cNvPr id="10" name="Text Placeholder 9">
            <a:extLst>
              <a:ext uri="{FF2B5EF4-FFF2-40B4-BE49-F238E27FC236}">
                <a16:creationId xmlns:a16="http://schemas.microsoft.com/office/drawing/2014/main" id="{C96463A5-6E83-4752-917F-F1C4EF67913D}"/>
              </a:ext>
            </a:extLst>
          </p:cNvPr>
          <p:cNvSpPr>
            <a:spLocks noGrp="1"/>
          </p:cNvSpPr>
          <p:nvPr>
            <p:ph type="body" sz="quarter" idx="11"/>
          </p:nvPr>
        </p:nvSpPr>
        <p:spPr>
          <a:xfrm>
            <a:off x="1446447" y="3155822"/>
            <a:ext cx="2554663" cy="1466816"/>
          </a:xfrm>
        </p:spPr>
        <p:txBody>
          <a:bodyPr>
            <a:normAutofit/>
          </a:bodyPr>
          <a:lstStyle/>
          <a:p>
            <a:pPr lvl="1"/>
            <a:r>
              <a:rPr lang="en-GB" sz="1800" b="1" dirty="0"/>
              <a:t>Project 4 group:</a:t>
            </a:r>
          </a:p>
          <a:p>
            <a:pPr lvl="1"/>
            <a:r>
              <a:rPr lang="en-GB" sz="1800" dirty="0"/>
              <a:t>Robert Franklin</a:t>
            </a:r>
          </a:p>
          <a:p>
            <a:pPr lvl="1"/>
            <a:r>
              <a:rPr lang="en-GB" sz="1800" dirty="0"/>
              <a:t>Brianna O’Connor</a:t>
            </a:r>
          </a:p>
          <a:p>
            <a:pPr lvl="1"/>
            <a:r>
              <a:rPr lang="en-GB" sz="1800" dirty="0"/>
              <a:t>Marisa Duong</a:t>
            </a:r>
          </a:p>
        </p:txBody>
      </p:sp>
      <p:pic>
        <p:nvPicPr>
          <p:cNvPr id="2050" name="Picture 2" descr="Esophageal cancer: 10 things to know | MD Anderson Cancer Center">
            <a:extLst>
              <a:ext uri="{FF2B5EF4-FFF2-40B4-BE49-F238E27FC236}">
                <a16:creationId xmlns:a16="http://schemas.microsoft.com/office/drawing/2014/main" id="{67BAF7B5-C770-40C8-8629-1B9CAB55A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975" y="2809230"/>
            <a:ext cx="385714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Machine Learning? 2022 Beginner's Guide">
            <a:extLst>
              <a:ext uri="{FF2B5EF4-FFF2-40B4-BE49-F238E27FC236}">
                <a16:creationId xmlns:a16="http://schemas.microsoft.com/office/drawing/2014/main" id="{4FB80ACD-C4A7-52D9-9388-B59D31CDD9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22"/>
          <a:stretch/>
        </p:blipFill>
        <p:spPr bwMode="auto">
          <a:xfrm>
            <a:off x="5893974" y="2809230"/>
            <a:ext cx="1536001" cy="216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3A3ECC-AB24-E77E-F93E-6624C553B686}"/>
              </a:ext>
            </a:extLst>
          </p:cNvPr>
          <p:cNvSpPr txBox="1"/>
          <p:nvPr/>
        </p:nvSpPr>
        <p:spPr>
          <a:xfrm>
            <a:off x="10072239" y="6366963"/>
            <a:ext cx="2429758" cy="338554"/>
          </a:xfrm>
          <a:prstGeom prst="rect">
            <a:avLst/>
          </a:prstGeom>
          <a:noFill/>
        </p:spPr>
        <p:txBody>
          <a:bodyPr wrap="square">
            <a:spAutoFit/>
          </a:bodyPr>
          <a:lstStyle/>
          <a:p>
            <a:pPr lvl="1"/>
            <a:r>
              <a:rPr lang="en-GB" sz="1600" i="1" dirty="0"/>
              <a:t>21 March 2023</a:t>
            </a:r>
          </a:p>
        </p:txBody>
      </p:sp>
    </p:spTree>
    <p:extLst>
      <p:ext uri="{BB962C8B-B14F-4D97-AF65-F5344CB8AC3E}">
        <p14:creationId xmlns:p14="http://schemas.microsoft.com/office/powerpoint/2010/main" val="2041116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Supervised machine learning</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1150800" y="1357745"/>
            <a:ext cx="2402025" cy="30480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r>
              <a:rPr lang="en-AU" b="1" dirty="0">
                <a:solidFill>
                  <a:schemeClr val="tx2"/>
                </a:solidFill>
              </a:rPr>
              <a:t>ROC curves</a:t>
            </a:r>
            <a:endParaRPr lang="en-AU" sz="1500"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Tree>
    <p:extLst>
      <p:ext uri="{BB962C8B-B14F-4D97-AF65-F5344CB8AC3E}">
        <p14:creationId xmlns:p14="http://schemas.microsoft.com/office/powerpoint/2010/main" val="820224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D2D81-6952-2CED-7937-C5FF2432D75E}"/>
              </a:ext>
            </a:extLst>
          </p:cNvPr>
          <p:cNvSpPr>
            <a:spLocks noGrp="1"/>
          </p:cNvSpPr>
          <p:nvPr>
            <p:ph type="title"/>
          </p:nvPr>
        </p:nvSpPr>
        <p:spPr/>
        <p:txBody>
          <a:bodyPr/>
          <a:lstStyle/>
          <a:p>
            <a:r>
              <a:rPr lang="en-AU" dirty="0"/>
              <a:t>Optimisation of ML models</a:t>
            </a:r>
          </a:p>
        </p:txBody>
      </p:sp>
    </p:spTree>
    <p:extLst>
      <p:ext uri="{BB962C8B-B14F-4D97-AF65-F5344CB8AC3E}">
        <p14:creationId xmlns:p14="http://schemas.microsoft.com/office/powerpoint/2010/main" val="4116295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8D87-CFC2-2CDA-A14D-4D5A9C63094A}"/>
              </a:ext>
            </a:extLst>
          </p:cNvPr>
          <p:cNvSpPr>
            <a:spLocks noGrp="1"/>
          </p:cNvSpPr>
          <p:nvPr>
            <p:ph type="title"/>
          </p:nvPr>
        </p:nvSpPr>
        <p:spPr/>
        <p:txBody>
          <a:bodyPr/>
          <a:lstStyle/>
          <a:p>
            <a:r>
              <a:rPr lang="en-AU" dirty="0"/>
              <a:t>Performance of ML models</a:t>
            </a:r>
          </a:p>
        </p:txBody>
      </p:sp>
    </p:spTree>
    <p:extLst>
      <p:ext uri="{BB962C8B-B14F-4D97-AF65-F5344CB8AC3E}">
        <p14:creationId xmlns:p14="http://schemas.microsoft.com/office/powerpoint/2010/main" val="1809600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9600" dirty="0"/>
              <a:t>Front end: </a:t>
            </a:r>
            <a:r>
              <a:rPr lang="en-GB" sz="9600" dirty="0" err="1"/>
              <a:t>Streamlit</a:t>
            </a:r>
            <a:endParaRPr lang="en-GB" sz="9600" dirty="0"/>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484991"/>
            <a:ext cx="1082675" cy="2708434"/>
          </a:xfrm>
        </p:spPr>
        <p:txBody>
          <a:bodyPr/>
          <a:lstStyle/>
          <a:p>
            <a:r>
              <a:rPr lang="en-GB" sz="8800" dirty="0"/>
              <a:t>04</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185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8D87-CFC2-2CDA-A14D-4D5A9C63094A}"/>
              </a:ext>
            </a:extLst>
          </p:cNvPr>
          <p:cNvSpPr>
            <a:spLocks noGrp="1"/>
          </p:cNvSpPr>
          <p:nvPr>
            <p:ph type="title"/>
          </p:nvPr>
        </p:nvSpPr>
        <p:spPr/>
        <p:txBody>
          <a:bodyPr/>
          <a:lstStyle/>
          <a:p>
            <a:r>
              <a:rPr lang="en-AU" dirty="0"/>
              <a:t>User friendly app interface to predict </a:t>
            </a:r>
            <a:r>
              <a:rPr lang="en-AU" dirty="0" err="1"/>
              <a:t>esophageal</a:t>
            </a:r>
            <a:r>
              <a:rPr lang="en-AU"/>
              <a:t> cancer</a:t>
            </a:r>
            <a:endParaRPr lang="en-AU" dirty="0"/>
          </a:p>
        </p:txBody>
      </p:sp>
    </p:spTree>
    <p:extLst>
      <p:ext uri="{BB962C8B-B14F-4D97-AF65-F5344CB8AC3E}">
        <p14:creationId xmlns:p14="http://schemas.microsoft.com/office/powerpoint/2010/main" val="2131374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9600" dirty="0"/>
              <a:t>Limitations &amp; Future Work</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484991"/>
            <a:ext cx="1082675" cy="2708434"/>
          </a:xfrm>
        </p:spPr>
        <p:txBody>
          <a:bodyPr/>
          <a:lstStyle/>
          <a:p>
            <a:r>
              <a:rPr lang="en-GB" sz="8800" dirty="0"/>
              <a:t>05</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865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Limitations &amp; Future Work</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1150801" y="1357745"/>
            <a:ext cx="4573106"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r>
              <a:rPr lang="en-AU" b="1" dirty="0">
                <a:solidFill>
                  <a:schemeClr val="tx2"/>
                </a:solidFill>
              </a:rPr>
              <a:t>Barrett’s </a:t>
            </a:r>
            <a:r>
              <a:rPr lang="en-AU" b="1" dirty="0" err="1">
                <a:solidFill>
                  <a:schemeClr val="tx2"/>
                </a:solidFill>
              </a:rPr>
              <a:t>esophagus</a:t>
            </a:r>
            <a:r>
              <a:rPr lang="en-AU" b="1" dirty="0">
                <a:solidFill>
                  <a:schemeClr val="tx2"/>
                </a:solidFill>
              </a:rPr>
              <a:t>: not included?</a:t>
            </a:r>
          </a:p>
          <a:p>
            <a:pPr marL="285750" indent="-285750" algn="l">
              <a:spcAft>
                <a:spcPts val="600"/>
              </a:spcAft>
              <a:buFont typeface="Arial" panose="020B0604020202020204" pitchFamily="34" charset="0"/>
              <a:buChar char="•"/>
            </a:pPr>
            <a:r>
              <a:rPr lang="en-AU" b="1" dirty="0">
                <a:solidFill>
                  <a:schemeClr val="tx2"/>
                </a:solidFill>
              </a:rPr>
              <a:t>Optimise more models…</a:t>
            </a:r>
          </a:p>
          <a:p>
            <a:pPr marL="285750" indent="-285750" algn="l">
              <a:spcAft>
                <a:spcPts val="600"/>
              </a:spcAft>
              <a:buFont typeface="Arial" panose="020B0604020202020204" pitchFamily="34" charset="0"/>
              <a:buChar char="•"/>
            </a:pPr>
            <a:r>
              <a:rPr lang="en-US" b="1" dirty="0">
                <a:solidFill>
                  <a:schemeClr val="tx2"/>
                </a:solidFill>
              </a:rPr>
              <a:t>Improved Data Storage</a:t>
            </a:r>
          </a:p>
          <a:p>
            <a:pPr algn="l">
              <a:spcAft>
                <a:spcPts val="600"/>
              </a:spcAft>
            </a:pPr>
            <a:endParaRPr lang="en-US" b="1" dirty="0">
              <a:solidFill>
                <a:schemeClr val="tx2"/>
              </a:solidFill>
            </a:endParaRPr>
          </a:p>
          <a:p>
            <a:pPr algn="l">
              <a:spcAft>
                <a:spcPts val="600"/>
              </a:spcAft>
            </a:pPr>
            <a:r>
              <a:rPr lang="en-US" sz="1600" b="1" dirty="0">
                <a:solidFill>
                  <a:schemeClr val="tx2"/>
                </a:solidFill>
              </a:rPr>
              <a:t>GitHub repository: https://github.com/Frankr22/ML-diagnosis-of-esophageal-cancer</a:t>
            </a:r>
            <a:endParaRPr lang="en-AU" sz="1600"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Tree>
    <p:extLst>
      <p:ext uri="{BB962C8B-B14F-4D97-AF65-F5344CB8AC3E}">
        <p14:creationId xmlns:p14="http://schemas.microsoft.com/office/powerpoint/2010/main" val="4268186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Q&amp;A</a:t>
            </a:r>
          </a:p>
        </p:txBody>
      </p:sp>
      <p:pic>
        <p:nvPicPr>
          <p:cNvPr id="4" name="Picture 2">
            <a:extLst>
              <a:ext uri="{FF2B5EF4-FFF2-40B4-BE49-F238E27FC236}">
                <a16:creationId xmlns:a16="http://schemas.microsoft.com/office/drawing/2014/main" id="{31D94334-E20E-9915-4CC0-4796A2ACE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2330" y="980387"/>
            <a:ext cx="4878371" cy="4878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154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F38BC3B-625F-4F5B-BCDC-EA207EEBA9CD}"/>
              </a:ext>
            </a:extLst>
          </p:cNvPr>
          <p:cNvSpPr/>
          <p:nvPr/>
        </p:nvSpPr>
        <p:spPr>
          <a:xfrm rot="16200000">
            <a:off x="1898494" y="76039"/>
            <a:ext cx="4905372" cy="6696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sp>
        <p:nvSpPr>
          <p:cNvPr id="8" name="TextBox 7">
            <a:extLst>
              <a:ext uri="{FF2B5EF4-FFF2-40B4-BE49-F238E27FC236}">
                <a16:creationId xmlns:a16="http://schemas.microsoft.com/office/drawing/2014/main" id="{D4AEE53A-112B-4493-9B2A-3B18984DA54B}"/>
              </a:ext>
            </a:extLst>
          </p:cNvPr>
          <p:cNvSpPr txBox="1"/>
          <p:nvPr/>
        </p:nvSpPr>
        <p:spPr>
          <a:xfrm>
            <a:off x="1490663" y="1330008"/>
            <a:ext cx="3624262" cy="581698"/>
          </a:xfrm>
          <a:prstGeom prst="rect">
            <a:avLst/>
          </a:prstGeom>
          <a:noFill/>
        </p:spPr>
        <p:txBody>
          <a:bodyPr wrap="square" lIns="0" tIns="0" rIns="0" bIns="0" rtlCol="0">
            <a:spAutoFit/>
          </a:bodyPr>
          <a:lstStyle/>
          <a:p>
            <a:pPr algn="l">
              <a:lnSpc>
                <a:spcPct val="70000"/>
              </a:lnSpc>
              <a:spcAft>
                <a:spcPts val="600"/>
              </a:spcAft>
            </a:pPr>
            <a:r>
              <a:rPr lang="en-GB" sz="5400">
                <a:solidFill>
                  <a:schemeClr val="tx2"/>
                </a:solidFill>
                <a:latin typeface="+mj-lt"/>
              </a:rPr>
              <a:t>Table of contents</a:t>
            </a:r>
          </a:p>
        </p:txBody>
      </p:sp>
      <p:graphicFrame>
        <p:nvGraphicFramePr>
          <p:cNvPr id="9" name="Table 24">
            <a:extLst>
              <a:ext uri="{FF2B5EF4-FFF2-40B4-BE49-F238E27FC236}">
                <a16:creationId xmlns:a16="http://schemas.microsoft.com/office/drawing/2014/main" id="{EEF06C82-97C1-449D-AEEF-5AF0AA406E28}"/>
              </a:ext>
            </a:extLst>
          </p:cNvPr>
          <p:cNvGraphicFramePr>
            <a:graphicFrameLocks/>
          </p:cNvGraphicFramePr>
          <p:nvPr>
            <p:extLst>
              <p:ext uri="{D42A27DB-BD31-4B8C-83A1-F6EECF244321}">
                <p14:modId xmlns:p14="http://schemas.microsoft.com/office/powerpoint/2010/main" val="2054759722"/>
              </p:ext>
            </p:extLst>
          </p:nvPr>
        </p:nvGraphicFramePr>
        <p:xfrm>
          <a:off x="1490661" y="2330113"/>
          <a:ext cx="3908929" cy="2664365"/>
        </p:xfrm>
        <a:graphic>
          <a:graphicData uri="http://schemas.openxmlformats.org/drawingml/2006/table">
            <a:tbl>
              <a:tblPr firstRow="1" bandRow="1">
                <a:tableStyleId>{5C22544A-7EE6-4342-B048-85BDC9FD1C3A}</a:tableStyleId>
              </a:tblPr>
              <a:tblGrid>
                <a:gridCol w="471314">
                  <a:extLst>
                    <a:ext uri="{9D8B030D-6E8A-4147-A177-3AD203B41FA5}">
                      <a16:colId xmlns:a16="http://schemas.microsoft.com/office/drawing/2014/main" val="1857791330"/>
                    </a:ext>
                  </a:extLst>
                </a:gridCol>
                <a:gridCol w="2827878">
                  <a:extLst>
                    <a:ext uri="{9D8B030D-6E8A-4147-A177-3AD203B41FA5}">
                      <a16:colId xmlns:a16="http://schemas.microsoft.com/office/drawing/2014/main" val="620299569"/>
                    </a:ext>
                  </a:extLst>
                </a:gridCol>
                <a:gridCol w="609737">
                  <a:extLst>
                    <a:ext uri="{9D8B030D-6E8A-4147-A177-3AD203B41FA5}">
                      <a16:colId xmlns:a16="http://schemas.microsoft.com/office/drawing/2014/main" val="1172101712"/>
                    </a:ext>
                  </a:extLst>
                </a:gridCol>
              </a:tblGrid>
              <a:tr h="532873">
                <a:tc>
                  <a:txBody>
                    <a:bodyPr/>
                    <a:lstStyle/>
                    <a:p>
                      <a:pPr>
                        <a:lnSpc>
                          <a:spcPct val="70000"/>
                        </a:lnSpc>
                      </a:pPr>
                      <a:r>
                        <a:rPr lang="en-GB" sz="2400" b="1" dirty="0">
                          <a:solidFill>
                            <a:srgbClr val="00338D"/>
                          </a:solidFill>
                          <a:latin typeface="+mj-lt"/>
                        </a:rPr>
                        <a:t>01</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800" b="0" dirty="0">
                          <a:solidFill>
                            <a:srgbClr val="00338D"/>
                          </a:solidFill>
                          <a:latin typeface="+mn-lt"/>
                        </a:rPr>
                        <a:t>Introduction</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3</a:t>
                      </a:r>
                    </a:p>
                  </a:txBody>
                  <a:tcPr marL="80189"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532873">
                <a:tc>
                  <a:txBody>
                    <a:bodyPr/>
                    <a:lstStyle/>
                    <a:p>
                      <a:pPr>
                        <a:lnSpc>
                          <a:spcPct val="70000"/>
                        </a:lnSpc>
                      </a:pPr>
                      <a:r>
                        <a:rPr lang="en-GB" sz="2400" b="1" dirty="0">
                          <a:solidFill>
                            <a:srgbClr val="00338D"/>
                          </a:solidFill>
                          <a:latin typeface="+mj-lt"/>
                        </a:rPr>
                        <a:t>02</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Data workflow</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5</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532873">
                <a:tc>
                  <a:txBody>
                    <a:bodyPr/>
                    <a:lstStyle/>
                    <a:p>
                      <a:pPr>
                        <a:lnSpc>
                          <a:spcPct val="70000"/>
                        </a:lnSpc>
                      </a:pPr>
                      <a:r>
                        <a:rPr lang="en-GB" sz="2400" b="1" dirty="0">
                          <a:solidFill>
                            <a:srgbClr val="00338D"/>
                          </a:solidFill>
                          <a:latin typeface="+mj-lt"/>
                        </a:rPr>
                        <a:t>03</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Our ML models</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7</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532873">
                <a:tc>
                  <a:txBody>
                    <a:bodyPr/>
                    <a:lstStyle/>
                    <a:p>
                      <a:pPr>
                        <a:lnSpc>
                          <a:spcPct val="70000"/>
                        </a:lnSpc>
                      </a:pPr>
                      <a:r>
                        <a:rPr lang="en-GB" sz="2400" b="1" dirty="0">
                          <a:solidFill>
                            <a:srgbClr val="00338D"/>
                          </a:solidFill>
                          <a:latin typeface="+mj-lt"/>
                        </a:rPr>
                        <a:t>04</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Front end: </a:t>
                      </a:r>
                      <a:r>
                        <a:rPr kumimoji="0" lang="en-GB" sz="1800" b="0" i="0" u="none" strike="noStrike" kern="1200" cap="none" spc="0" normalizeH="0" baseline="0" noProof="0" dirty="0" err="1">
                          <a:ln>
                            <a:noFill/>
                          </a:ln>
                          <a:solidFill>
                            <a:srgbClr val="00338D"/>
                          </a:solidFill>
                          <a:effectLst/>
                          <a:uLnTx/>
                          <a:uFillTx/>
                          <a:latin typeface="+mn-lt"/>
                          <a:ea typeface="+mn-ea"/>
                          <a:cs typeface="+mn-cs"/>
                        </a:rPr>
                        <a:t>Streamlit</a:t>
                      </a:r>
                      <a:endParaRPr kumimoji="0" lang="en-GB" sz="1800" b="0" i="0" u="none" strike="noStrike" kern="1200" cap="none" spc="0" normalizeH="0" baseline="0" noProof="0" dirty="0">
                        <a:ln>
                          <a:noFill/>
                        </a:ln>
                        <a:solidFill>
                          <a:srgbClr val="00338D"/>
                        </a:solidFill>
                        <a:effectLst/>
                        <a:uLnTx/>
                        <a:uFillTx/>
                        <a:latin typeface="+mn-lt"/>
                        <a:ea typeface="+mn-ea"/>
                        <a:cs typeface="+mn-cs"/>
                      </a:endParaRP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12</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244942"/>
                  </a:ext>
                </a:extLst>
              </a:tr>
              <a:tr h="532873">
                <a:tc>
                  <a:txBody>
                    <a:bodyPr/>
                    <a:lstStyle/>
                    <a:p>
                      <a:pPr>
                        <a:lnSpc>
                          <a:spcPct val="70000"/>
                        </a:lnSpc>
                      </a:pPr>
                      <a:r>
                        <a:rPr lang="en-GB" sz="2400" b="1" dirty="0">
                          <a:solidFill>
                            <a:srgbClr val="00338D"/>
                          </a:solidFill>
                          <a:latin typeface="+mj-lt"/>
                        </a:rPr>
                        <a:t>05</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Limitations &amp; Future Work</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14</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8733645"/>
                  </a:ext>
                </a:extLst>
              </a:tr>
            </a:tbl>
          </a:graphicData>
        </a:graphic>
      </p:graphicFrame>
      <p:sp>
        <p:nvSpPr>
          <p:cNvPr id="2" name="Rectangle 1">
            <a:extLst>
              <a:ext uri="{FF2B5EF4-FFF2-40B4-BE49-F238E27FC236}">
                <a16:creationId xmlns:a16="http://schemas.microsoft.com/office/drawing/2014/main" id="{D12558B1-8E76-4E0D-9572-757B35F91790}"/>
              </a:ext>
            </a:extLst>
          </p:cNvPr>
          <p:cNvSpPr/>
          <p:nvPr/>
        </p:nvSpPr>
        <p:spPr>
          <a:xfrm>
            <a:off x="931762" y="6105646"/>
            <a:ext cx="9931079" cy="428263"/>
          </a:xfrm>
          <a:prstGeom prst="rect">
            <a:avLst/>
          </a:prstGeom>
          <a:solidFill>
            <a:srgbClr val="ACEAFF"/>
          </a:solidFill>
          <a:ln>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730289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669080" cy="2367199"/>
          </a:xfrm>
        </p:spPr>
        <p:txBody>
          <a:bodyPr/>
          <a:lstStyle/>
          <a:p>
            <a:r>
              <a:rPr lang="en-GB" dirty="0"/>
              <a:t>Introduction</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1140069"/>
            <a:ext cx="1082675" cy="984885"/>
          </a:xfrm>
        </p:spPr>
        <p:txBody>
          <a:bodyPr/>
          <a:lstStyle/>
          <a:p>
            <a:r>
              <a:rPr lang="en-GB" sz="8000" dirty="0"/>
              <a:t>01</a:t>
            </a:r>
            <a:endParaRPr lang="en-GB" dirty="0"/>
          </a:p>
        </p:txBody>
      </p:sp>
      <p:pic>
        <p:nvPicPr>
          <p:cNvPr id="3074" name="Picture 2">
            <a:extLst>
              <a:ext uri="{FF2B5EF4-FFF2-40B4-BE49-F238E27FC236}">
                <a16:creationId xmlns:a16="http://schemas.microsoft.com/office/drawing/2014/main" id="{0660F119-19C7-C95B-8BF1-D24C494D2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725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p:txBody>
          <a:bodyPr/>
          <a:lstStyle/>
          <a:p>
            <a:r>
              <a:rPr lang="en-GB" dirty="0"/>
              <a:t>Introduction: Oesophageal cancer</a:t>
            </a:r>
          </a:p>
        </p:txBody>
      </p:sp>
      <p:sp>
        <p:nvSpPr>
          <p:cNvPr id="5" name="TextBox 4">
            <a:extLst>
              <a:ext uri="{FF2B5EF4-FFF2-40B4-BE49-F238E27FC236}">
                <a16:creationId xmlns:a16="http://schemas.microsoft.com/office/drawing/2014/main" id="{B59AC6F4-8E68-4290-A73B-5DA472DFF0E0}"/>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1026" name="Picture 2" descr="What is oesophageal cancer? - NHS">
            <a:extLst>
              <a:ext uri="{FF2B5EF4-FFF2-40B4-BE49-F238E27FC236}">
                <a16:creationId xmlns:a16="http://schemas.microsoft.com/office/drawing/2014/main" id="{756E8344-9C4F-82B6-7991-DC745EB6D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173" y="2557462"/>
            <a:ext cx="3980315" cy="2648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EFB99F-BB84-ADBC-592B-AABABC82628D}"/>
              </a:ext>
            </a:extLst>
          </p:cNvPr>
          <p:cNvSpPr txBox="1"/>
          <p:nvPr/>
        </p:nvSpPr>
        <p:spPr>
          <a:xfrm>
            <a:off x="770540" y="2188130"/>
            <a:ext cx="10195199" cy="738664"/>
          </a:xfrm>
          <a:prstGeom prst="rect">
            <a:avLst/>
          </a:prstGeom>
          <a:noFill/>
        </p:spPr>
        <p:txBody>
          <a:bodyPr wrap="square" lIns="0" tIns="0" rIns="0" bIns="0" rtlCol="0">
            <a:spAutoFit/>
          </a:bodyPr>
          <a:lstStyle/>
          <a:p>
            <a:pPr marL="342900" indent="-342900">
              <a:spcAft>
                <a:spcPts val="600"/>
              </a:spcAft>
              <a:buFont typeface="Arial" panose="020B0604020202020204" pitchFamily="34" charset="0"/>
              <a:buChar char="•"/>
            </a:pPr>
            <a:r>
              <a:rPr lang="en-US" sz="2400" dirty="0">
                <a:solidFill>
                  <a:schemeClr val="tx2"/>
                </a:solidFill>
              </a:rPr>
              <a:t>Goal: Build Machine Learning models (from wet lab and clinical data) to diagnose </a:t>
            </a:r>
            <a:r>
              <a:rPr lang="en-US" sz="2400" dirty="0" err="1">
                <a:solidFill>
                  <a:schemeClr val="tx2"/>
                </a:solidFill>
              </a:rPr>
              <a:t>Oesophageal</a:t>
            </a:r>
            <a:r>
              <a:rPr lang="en-US" sz="2400" dirty="0">
                <a:solidFill>
                  <a:schemeClr val="tx2"/>
                </a:solidFill>
              </a:rPr>
              <a:t> cancer</a:t>
            </a:r>
          </a:p>
        </p:txBody>
      </p:sp>
    </p:spTree>
    <p:extLst>
      <p:ext uri="{BB962C8B-B14F-4D97-AF65-F5344CB8AC3E}">
        <p14:creationId xmlns:p14="http://schemas.microsoft.com/office/powerpoint/2010/main" val="365749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669080" cy="2367199"/>
          </a:xfrm>
        </p:spPr>
        <p:txBody>
          <a:bodyPr/>
          <a:lstStyle/>
          <a:p>
            <a:r>
              <a:rPr lang="en-GB" sz="9600" dirty="0"/>
              <a:t>Data workflow</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337259"/>
            <a:ext cx="1082675" cy="2462213"/>
          </a:xfrm>
        </p:spPr>
        <p:txBody>
          <a:bodyPr/>
          <a:lstStyle/>
          <a:p>
            <a:r>
              <a:rPr lang="en-GB" sz="8000" dirty="0"/>
              <a:t>02</a:t>
            </a:r>
            <a:endParaRPr lang="en-GB" dirty="0"/>
          </a:p>
        </p:txBody>
      </p:sp>
      <p:pic>
        <p:nvPicPr>
          <p:cNvPr id="4" name="Picture 2">
            <a:extLst>
              <a:ext uri="{FF2B5EF4-FFF2-40B4-BE49-F238E27FC236}">
                <a16:creationId xmlns:a16="http://schemas.microsoft.com/office/drawing/2014/main" id="{2CAFCA24-97D9-4D4D-E491-61D664A48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987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55631-0FA7-45A4-86EC-C6D28E68CDB9}"/>
              </a:ext>
            </a:extLst>
          </p:cNvPr>
          <p:cNvSpPr>
            <a:spLocks noGrp="1"/>
          </p:cNvSpPr>
          <p:nvPr>
            <p:ph type="title"/>
          </p:nvPr>
        </p:nvSpPr>
        <p:spPr/>
        <p:txBody>
          <a:bodyPr/>
          <a:lstStyle/>
          <a:p>
            <a:r>
              <a:rPr lang="en-GB" dirty="0"/>
              <a:t>Approach</a:t>
            </a:r>
          </a:p>
        </p:txBody>
      </p:sp>
      <p:sp>
        <p:nvSpPr>
          <p:cNvPr id="11" name="TextBox 10">
            <a:extLst>
              <a:ext uri="{FF2B5EF4-FFF2-40B4-BE49-F238E27FC236}">
                <a16:creationId xmlns:a16="http://schemas.microsoft.com/office/drawing/2014/main" id="{A2180B7E-CD2C-47E5-ACA7-E65590E6485E}"/>
              </a:ext>
            </a:extLst>
          </p:cNvPr>
          <p:cNvSpPr txBox="1"/>
          <p:nvPr/>
        </p:nvSpPr>
        <p:spPr>
          <a:xfrm>
            <a:off x="1002981" y="1157037"/>
            <a:ext cx="2403581" cy="2406114"/>
          </a:xfrm>
          <a:prstGeom prst="rect">
            <a:avLst/>
          </a:prstGeom>
          <a:noFill/>
          <a:ln w="50800">
            <a:solidFill>
              <a:schemeClr val="accent1"/>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01</a:t>
            </a:r>
          </a:p>
          <a:p>
            <a:r>
              <a:rPr lang="en-AU" sz="2000" dirty="0">
                <a:solidFill>
                  <a:schemeClr val="tx2"/>
                </a:solidFill>
              </a:rPr>
              <a:t>Data source and visualisations</a:t>
            </a:r>
            <a:endParaRPr lang="en-GB" sz="2000" dirty="0">
              <a:solidFill>
                <a:schemeClr val="tx2"/>
              </a:solidFill>
            </a:endParaRPr>
          </a:p>
        </p:txBody>
      </p:sp>
      <p:sp>
        <p:nvSpPr>
          <p:cNvPr id="42" name="TextBox 41">
            <a:extLst>
              <a:ext uri="{FF2B5EF4-FFF2-40B4-BE49-F238E27FC236}">
                <a16:creationId xmlns:a16="http://schemas.microsoft.com/office/drawing/2014/main" id="{CF8AE041-0778-4720-8711-2F492A5DF1C2}"/>
              </a:ext>
            </a:extLst>
          </p:cNvPr>
          <p:cNvSpPr txBox="1"/>
          <p:nvPr/>
        </p:nvSpPr>
        <p:spPr>
          <a:xfrm>
            <a:off x="7637329" y="3104589"/>
            <a:ext cx="783869" cy="861774"/>
          </a:xfrm>
          <a:prstGeom prst="rect">
            <a:avLst/>
          </a:prstGeom>
          <a:noFill/>
        </p:spPr>
        <p:txBody>
          <a:bodyPr wrap="none" lIns="0" tIns="0" rIns="0" bIns="0" rtlCol="0">
            <a:spAutoFit/>
          </a:bodyPr>
          <a:lstStyle/>
          <a:p>
            <a:pPr>
              <a:lnSpc>
                <a:spcPct val="70000"/>
              </a:lnSpc>
            </a:pPr>
            <a:r>
              <a:rPr lang="en-GB" sz="8000">
                <a:solidFill>
                  <a:schemeClr val="bg1"/>
                </a:solidFill>
                <a:latin typeface="+mj-lt"/>
              </a:rPr>
              <a:t>03</a:t>
            </a:r>
            <a:endParaRPr lang="en-GB" sz="8000" dirty="0">
              <a:solidFill>
                <a:schemeClr val="bg1"/>
              </a:solidFill>
              <a:latin typeface="+mj-lt"/>
            </a:endParaRPr>
          </a:p>
        </p:txBody>
      </p:sp>
      <p:sp>
        <p:nvSpPr>
          <p:cNvPr id="25" name="TextBox 24">
            <a:extLst>
              <a:ext uri="{FF2B5EF4-FFF2-40B4-BE49-F238E27FC236}">
                <a16:creationId xmlns:a16="http://schemas.microsoft.com/office/drawing/2014/main" id="{6B0B9226-422E-4A09-89AD-EAFE6145696F}"/>
              </a:ext>
            </a:extLst>
          </p:cNvPr>
          <p:cNvSpPr txBox="1"/>
          <p:nvPr/>
        </p:nvSpPr>
        <p:spPr>
          <a:xfrm>
            <a:off x="3600731" y="1157037"/>
            <a:ext cx="2403581" cy="2406114"/>
          </a:xfrm>
          <a:prstGeom prst="rect">
            <a:avLst/>
          </a:prstGeom>
          <a:noFill/>
          <a:ln w="50800">
            <a:solidFill>
              <a:schemeClr val="accent3"/>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02</a:t>
            </a:r>
          </a:p>
          <a:p>
            <a:r>
              <a:rPr lang="en-AU" sz="2000" dirty="0">
                <a:solidFill>
                  <a:schemeClr val="tx2"/>
                </a:solidFill>
              </a:rPr>
              <a:t>ET</a:t>
            </a:r>
            <a:r>
              <a:rPr lang="en-AU" sz="2000" strike="sngStrike" dirty="0">
                <a:solidFill>
                  <a:schemeClr val="tx2"/>
                </a:solidFill>
              </a:rPr>
              <a:t>L</a:t>
            </a:r>
            <a:endParaRPr lang="en-GB" sz="2000" strike="sngStrike" dirty="0">
              <a:solidFill>
                <a:schemeClr val="tx2"/>
              </a:solidFill>
            </a:endParaRPr>
          </a:p>
        </p:txBody>
      </p:sp>
      <p:sp>
        <p:nvSpPr>
          <p:cNvPr id="26" name="TextBox 25">
            <a:extLst>
              <a:ext uri="{FF2B5EF4-FFF2-40B4-BE49-F238E27FC236}">
                <a16:creationId xmlns:a16="http://schemas.microsoft.com/office/drawing/2014/main" id="{5A2C51B8-C183-412C-AFCE-B920F78943AC}"/>
              </a:ext>
            </a:extLst>
          </p:cNvPr>
          <p:cNvSpPr txBox="1"/>
          <p:nvPr/>
        </p:nvSpPr>
        <p:spPr>
          <a:xfrm>
            <a:off x="3589938" y="3725652"/>
            <a:ext cx="2408162" cy="1785361"/>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Extraction: csv</a:t>
            </a:r>
          </a:p>
          <a:p>
            <a:pPr marL="285750" indent="-285750">
              <a:lnSpc>
                <a:spcPct val="120000"/>
              </a:lnSpc>
              <a:spcAft>
                <a:spcPts val="600"/>
              </a:spcAft>
              <a:buFont typeface="Arial" panose="020B0604020202020204" pitchFamily="34" charset="0"/>
              <a:buChar char="•"/>
            </a:pPr>
            <a:r>
              <a:rPr lang="en-GB" dirty="0">
                <a:solidFill>
                  <a:schemeClr val="tx2"/>
                </a:solidFill>
              </a:rPr>
              <a:t>Transform: Python (Jupyter Notebooks), Pandas </a:t>
            </a:r>
            <a:r>
              <a:rPr lang="en-GB" dirty="0" err="1">
                <a:solidFill>
                  <a:schemeClr val="tx2"/>
                </a:solidFill>
              </a:rPr>
              <a:t>DataFrame</a:t>
            </a:r>
            <a:endParaRPr lang="en-GB" dirty="0">
              <a:solidFill>
                <a:schemeClr val="tx2"/>
              </a:solidFill>
            </a:endParaRPr>
          </a:p>
          <a:p>
            <a:pPr marL="285750" indent="-285750">
              <a:lnSpc>
                <a:spcPct val="120000"/>
              </a:lnSpc>
              <a:spcAft>
                <a:spcPts val="600"/>
              </a:spcAft>
              <a:buFont typeface="Arial" panose="020B0604020202020204" pitchFamily="34" charset="0"/>
              <a:buChar char="•"/>
            </a:pPr>
            <a:r>
              <a:rPr lang="en-GB" dirty="0">
                <a:solidFill>
                  <a:schemeClr val="tx2"/>
                </a:solidFill>
              </a:rPr>
              <a:t>Load: -</a:t>
            </a:r>
          </a:p>
        </p:txBody>
      </p:sp>
      <p:sp>
        <p:nvSpPr>
          <p:cNvPr id="28" name="TextBox 27">
            <a:extLst>
              <a:ext uri="{FF2B5EF4-FFF2-40B4-BE49-F238E27FC236}">
                <a16:creationId xmlns:a16="http://schemas.microsoft.com/office/drawing/2014/main" id="{0EB786EF-005C-4088-99B8-340CAA6AD9CD}"/>
              </a:ext>
            </a:extLst>
          </p:cNvPr>
          <p:cNvSpPr txBox="1"/>
          <p:nvPr/>
        </p:nvSpPr>
        <p:spPr>
          <a:xfrm>
            <a:off x="6198481" y="1157037"/>
            <a:ext cx="2403581" cy="2406114"/>
          </a:xfrm>
          <a:prstGeom prst="rect">
            <a:avLst/>
          </a:prstGeom>
          <a:noFill/>
          <a:ln w="50800">
            <a:solidFill>
              <a:schemeClr val="accent4"/>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03</a:t>
            </a:r>
          </a:p>
          <a:p>
            <a:r>
              <a:rPr lang="en-AU" sz="2000" dirty="0">
                <a:solidFill>
                  <a:schemeClr val="tx2"/>
                </a:solidFill>
              </a:rPr>
              <a:t>Build ML models</a:t>
            </a:r>
            <a:endParaRPr lang="en-GB" sz="2000" dirty="0">
              <a:solidFill>
                <a:schemeClr val="tx2"/>
              </a:solidFill>
            </a:endParaRPr>
          </a:p>
        </p:txBody>
      </p:sp>
      <p:sp>
        <p:nvSpPr>
          <p:cNvPr id="31" name="TextBox 30">
            <a:extLst>
              <a:ext uri="{FF2B5EF4-FFF2-40B4-BE49-F238E27FC236}">
                <a16:creationId xmlns:a16="http://schemas.microsoft.com/office/drawing/2014/main" id="{A89295D1-7376-43C6-90D1-168283E08BBC}"/>
              </a:ext>
            </a:extLst>
          </p:cNvPr>
          <p:cNvSpPr txBox="1"/>
          <p:nvPr/>
        </p:nvSpPr>
        <p:spPr>
          <a:xfrm>
            <a:off x="8796231" y="1157037"/>
            <a:ext cx="2403581" cy="2406114"/>
          </a:xfrm>
          <a:prstGeom prst="rect">
            <a:avLst/>
          </a:prstGeom>
          <a:noFill/>
          <a:ln w="50800">
            <a:solidFill>
              <a:schemeClr val="accent5"/>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04</a:t>
            </a:r>
          </a:p>
          <a:p>
            <a:r>
              <a:rPr lang="en-GB" sz="2000" dirty="0">
                <a:solidFill>
                  <a:schemeClr val="tx2"/>
                </a:solidFill>
              </a:rPr>
              <a:t>Front-end product</a:t>
            </a:r>
          </a:p>
        </p:txBody>
      </p:sp>
      <p:sp>
        <p:nvSpPr>
          <p:cNvPr id="3" name="TextBox 2">
            <a:extLst>
              <a:ext uri="{FF2B5EF4-FFF2-40B4-BE49-F238E27FC236}">
                <a16:creationId xmlns:a16="http://schemas.microsoft.com/office/drawing/2014/main" id="{634D01E4-B588-4752-B438-D9EE8FCA89E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5" name="TextBox 4">
            <a:extLst>
              <a:ext uri="{FF2B5EF4-FFF2-40B4-BE49-F238E27FC236}">
                <a16:creationId xmlns:a16="http://schemas.microsoft.com/office/drawing/2014/main" id="{B3DFD51B-A665-F3FD-70D7-33FD0010CEDF}"/>
              </a:ext>
            </a:extLst>
          </p:cNvPr>
          <p:cNvSpPr txBox="1"/>
          <p:nvPr/>
        </p:nvSpPr>
        <p:spPr>
          <a:xfrm>
            <a:off x="6196190" y="3725652"/>
            <a:ext cx="2408162" cy="1751762"/>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Logistic regression</a:t>
            </a:r>
          </a:p>
          <a:p>
            <a:pPr marL="285750" indent="-285750">
              <a:lnSpc>
                <a:spcPct val="120000"/>
              </a:lnSpc>
              <a:spcAft>
                <a:spcPts val="600"/>
              </a:spcAft>
              <a:buFont typeface="Arial" panose="020B0604020202020204" pitchFamily="34" charset="0"/>
              <a:buChar char="•"/>
            </a:pPr>
            <a:r>
              <a:rPr lang="en-GB" dirty="0">
                <a:solidFill>
                  <a:schemeClr val="tx2"/>
                </a:solidFill>
              </a:rPr>
              <a:t>and supervised machine learning models</a:t>
            </a:r>
          </a:p>
          <a:p>
            <a:pPr>
              <a:lnSpc>
                <a:spcPct val="120000"/>
              </a:lnSpc>
              <a:spcAft>
                <a:spcPts val="600"/>
              </a:spcAft>
            </a:pPr>
            <a:endParaRPr lang="en-GB" sz="1600" dirty="0">
              <a:solidFill>
                <a:schemeClr val="tx2"/>
              </a:solidFill>
            </a:endParaRPr>
          </a:p>
        </p:txBody>
      </p:sp>
      <p:sp>
        <p:nvSpPr>
          <p:cNvPr id="8" name="TextBox 7">
            <a:extLst>
              <a:ext uri="{FF2B5EF4-FFF2-40B4-BE49-F238E27FC236}">
                <a16:creationId xmlns:a16="http://schemas.microsoft.com/office/drawing/2014/main" id="{DB64E10A-31EA-C087-C5C3-1B7A1AA57A80}"/>
              </a:ext>
            </a:extLst>
          </p:cNvPr>
          <p:cNvSpPr txBox="1"/>
          <p:nvPr/>
        </p:nvSpPr>
        <p:spPr>
          <a:xfrm>
            <a:off x="8773014" y="3725652"/>
            <a:ext cx="2408162" cy="301878"/>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err="1">
                <a:solidFill>
                  <a:schemeClr val="tx2"/>
                </a:solidFill>
              </a:rPr>
              <a:t>Streamlit</a:t>
            </a:r>
            <a:endParaRPr lang="en-GB" dirty="0">
              <a:solidFill>
                <a:schemeClr val="tx2"/>
              </a:solidFill>
            </a:endParaRPr>
          </a:p>
        </p:txBody>
      </p:sp>
      <p:sp>
        <p:nvSpPr>
          <p:cNvPr id="4" name="TextBox 3">
            <a:extLst>
              <a:ext uri="{FF2B5EF4-FFF2-40B4-BE49-F238E27FC236}">
                <a16:creationId xmlns:a16="http://schemas.microsoft.com/office/drawing/2014/main" id="{49091901-5B9E-2E42-D248-FB48C4DD8FCC}"/>
              </a:ext>
            </a:extLst>
          </p:cNvPr>
          <p:cNvSpPr txBox="1"/>
          <p:nvPr/>
        </p:nvSpPr>
        <p:spPr>
          <a:xfrm>
            <a:off x="1010824" y="3815690"/>
            <a:ext cx="2602331" cy="1708416"/>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Published peer-reviewed journal article (supplementary data)</a:t>
            </a:r>
          </a:p>
          <a:p>
            <a:pPr marL="285750" indent="-285750">
              <a:lnSpc>
                <a:spcPct val="120000"/>
              </a:lnSpc>
              <a:spcAft>
                <a:spcPts val="600"/>
              </a:spcAft>
              <a:buFont typeface="Arial" panose="020B0604020202020204" pitchFamily="34" charset="0"/>
              <a:buChar char="•"/>
            </a:pPr>
            <a:r>
              <a:rPr lang="en-GB" dirty="0">
                <a:solidFill>
                  <a:schemeClr val="tx2"/>
                </a:solidFill>
              </a:rPr>
              <a:t>Tableau</a:t>
            </a:r>
          </a:p>
        </p:txBody>
      </p:sp>
    </p:spTree>
    <p:extLst>
      <p:ext uri="{BB962C8B-B14F-4D97-AF65-F5344CB8AC3E}">
        <p14:creationId xmlns:p14="http://schemas.microsoft.com/office/powerpoint/2010/main" val="975236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 source</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4" name="Picture 3">
            <a:extLst>
              <a:ext uri="{FF2B5EF4-FFF2-40B4-BE49-F238E27FC236}">
                <a16:creationId xmlns:a16="http://schemas.microsoft.com/office/drawing/2014/main" id="{10295B90-F9EA-1CFF-CD8A-8FFAA7A7B48A}"/>
              </a:ext>
            </a:extLst>
          </p:cNvPr>
          <p:cNvPicPr>
            <a:picLocks noChangeAspect="1"/>
          </p:cNvPicPr>
          <p:nvPr/>
        </p:nvPicPr>
        <p:blipFill>
          <a:blip r:embed="rId3"/>
          <a:stretch>
            <a:fillRect/>
          </a:stretch>
        </p:blipFill>
        <p:spPr>
          <a:xfrm>
            <a:off x="834501" y="1128132"/>
            <a:ext cx="6131075" cy="5032971"/>
          </a:xfrm>
          <a:prstGeom prst="rect">
            <a:avLst/>
          </a:prstGeom>
        </p:spPr>
      </p:pic>
    </p:spTree>
    <p:extLst>
      <p:ext uri="{BB962C8B-B14F-4D97-AF65-F5344CB8AC3E}">
        <p14:creationId xmlns:p14="http://schemas.microsoft.com/office/powerpoint/2010/main" val="2656229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11500" dirty="0"/>
              <a:t>Our ML models</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1140069"/>
            <a:ext cx="1082675" cy="1083374"/>
          </a:xfrm>
        </p:spPr>
        <p:txBody>
          <a:bodyPr/>
          <a:lstStyle/>
          <a:p>
            <a:r>
              <a:rPr lang="en-GB" sz="8800" dirty="0"/>
              <a:t>03</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950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highlight>
                  <a:srgbClr val="FFFF00"/>
                </a:highlight>
              </a:rPr>
              <a:t>Grouping 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Tree>
    <p:extLst>
      <p:ext uri="{BB962C8B-B14F-4D97-AF65-F5344CB8AC3E}">
        <p14:creationId xmlns:p14="http://schemas.microsoft.com/office/powerpoint/2010/main" val="3645139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 name="CREATEDBY" val="Global PowerPoint Toolbar"/>
  <p:tag name="TOOLBARVERSION" val="5.30a"/>
  <p:tag name="TYPE" val="ScreenWide"/>
  <p:tag name="KEYWORD" val="SCREENWIDE"/>
  <p:tag name="TEMPLATEVERSION" val="17/07/2017 11:56:04"/>
</p:tagLst>
</file>

<file path=ppt/tags/tag1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heme/theme1.xml><?xml version="1.0" encoding="utf-8"?>
<a:theme xmlns:a="http://schemas.openxmlformats.org/drawingml/2006/main" name="KPMG Widescreen [16:9] Feb 2022">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Presentation2" id="{6F9D073B-8B7E-4CCD-B454-11736666544F}" vid="{CB0E54E2-5236-4DAF-8398-713F6E87C9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3f71785-503b-4c78-92c2-f5412d7ebf61">
      <Terms xmlns="http://schemas.microsoft.com/office/infopath/2007/PartnerControls"/>
    </lcf76f155ced4ddcb4097134ff3c332f>
    <TaxCatchAll xmlns="4243d5be-521d-4052-81ca-f0f31ea6f2da" xsi:nil="true"/>
    <SharedWithUsers xmlns="4f3c1215-9765-42ae-87ec-ecb752eba905">
      <UserInfo>
        <DisplayName>AU - PIP National Members</DisplayName>
        <AccountId>8</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2017938133E464B8532274131FB2518" ma:contentTypeVersion="16" ma:contentTypeDescription="Create a new document." ma:contentTypeScope="" ma:versionID="f4f263b28ac96a8643a83e2f16826777">
  <xsd:schema xmlns:xsd="http://www.w3.org/2001/XMLSchema" xmlns:xs="http://www.w3.org/2001/XMLSchema" xmlns:p="http://schemas.microsoft.com/office/2006/metadata/properties" xmlns:ns2="13f71785-503b-4c78-92c2-f5412d7ebf61" xmlns:ns3="4f3c1215-9765-42ae-87ec-ecb752eba905" xmlns:ns4="4243d5be-521d-4052-81ca-f0f31ea6f2da" targetNamespace="http://schemas.microsoft.com/office/2006/metadata/properties" ma:root="true" ma:fieldsID="d1ec5fb5ade7e6f57ffd5ae5d5abae42" ns2:_="" ns3:_="" ns4:_="">
    <xsd:import namespace="13f71785-503b-4c78-92c2-f5412d7ebf61"/>
    <xsd:import namespace="4f3c1215-9765-42ae-87ec-ecb752eba905"/>
    <xsd:import namespace="4243d5be-521d-4052-81ca-f0f31ea6f2d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AutoKeyPoints" minOccurs="0"/>
                <xsd:element ref="ns2:MediaServiceKeyPoints" minOccurs="0"/>
                <xsd:element ref="ns2:lcf76f155ced4ddcb4097134ff3c332f" minOccurs="0"/>
                <xsd:element ref="ns4:TaxCatchAll"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f71785-503b-4c78-92c2-f5412d7ebf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883d318-f35c-4577-94aa-4c8e836d27a7"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f3c1215-9765-42ae-87ec-ecb752eba90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43d5be-521d-4052-81ca-f0f31ea6f2da"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b67ab6c1-e67c-443d-ae81-e8855ef1ecbe}" ma:internalName="TaxCatchAll" ma:showField="CatchAllData" ma:web="4f3c1215-9765-42ae-87ec-ecb752eba90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EAE92F-8B56-4ED9-A2EA-32F28F0BABF4}">
  <ds:schemaRefs>
    <ds:schemaRef ds:uri="http://schemas.microsoft.com/sharepoint/v3/contenttype/forms"/>
  </ds:schemaRefs>
</ds:datastoreItem>
</file>

<file path=customXml/itemProps2.xml><?xml version="1.0" encoding="utf-8"?>
<ds:datastoreItem xmlns:ds="http://schemas.openxmlformats.org/officeDocument/2006/customXml" ds:itemID="{1BECD5F0-384F-45A9-9891-3BBCD063953C}">
  <ds:schemaRefs>
    <ds:schemaRef ds:uri="http://purl.org/dc/elements/1.1/"/>
    <ds:schemaRef ds:uri="http://schemas.microsoft.com/office/infopath/2007/PartnerControls"/>
    <ds:schemaRef ds:uri="http://schemas.microsoft.com/office/2006/metadata/properties"/>
    <ds:schemaRef ds:uri="http://purl.org/dc/dcmitype/"/>
    <ds:schemaRef ds:uri="http://purl.org/dc/terms/"/>
    <ds:schemaRef ds:uri="4f3c1215-9765-42ae-87ec-ecb752eba905"/>
    <ds:schemaRef ds:uri="http://schemas.microsoft.com/office/2006/documentManagement/types"/>
    <ds:schemaRef ds:uri="http://schemas.openxmlformats.org/package/2006/metadata/core-properties"/>
    <ds:schemaRef ds:uri="4243d5be-521d-4052-81ca-f0f31ea6f2da"/>
    <ds:schemaRef ds:uri="13f71785-503b-4c78-92c2-f5412d7ebf61"/>
    <ds:schemaRef ds:uri="http://www.w3.org/XML/1998/namespace"/>
  </ds:schemaRefs>
</ds:datastoreItem>
</file>

<file path=customXml/itemProps3.xml><?xml version="1.0" encoding="utf-8"?>
<ds:datastoreItem xmlns:ds="http://schemas.openxmlformats.org/officeDocument/2006/customXml" ds:itemID="{21866915-FB50-4409-83C2-4D3C08AB67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f71785-503b-4c78-92c2-f5412d7ebf61"/>
    <ds:schemaRef ds:uri="4f3c1215-9765-42ae-87ec-ecb752eba905"/>
    <ds:schemaRef ds:uri="4243d5be-521d-4052-81ca-f0f31ea6f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4694</TotalTime>
  <Words>1120</Words>
  <Application>Microsoft Office PowerPoint</Application>
  <PresentationFormat>Widescreen</PresentationFormat>
  <Paragraphs>143</Paragraphs>
  <Slides>17</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KPMG Bold</vt:lpstr>
      <vt:lpstr>KPMG Widescreen [16:9] Feb 2022</vt:lpstr>
      <vt:lpstr>Machine Learning to diagnose Esophageal Cancer</vt:lpstr>
      <vt:lpstr>PowerPoint Presentation</vt:lpstr>
      <vt:lpstr>Introduction</vt:lpstr>
      <vt:lpstr>Introduction: Oesophageal cancer</vt:lpstr>
      <vt:lpstr>Data workflow</vt:lpstr>
      <vt:lpstr>Approach</vt:lpstr>
      <vt:lpstr>Data source</vt:lpstr>
      <vt:lpstr>Our ML models</vt:lpstr>
      <vt:lpstr>Grouping data</vt:lpstr>
      <vt:lpstr>Supervised machine learning</vt:lpstr>
      <vt:lpstr>Optimisation of ML models</vt:lpstr>
      <vt:lpstr>Performance of ML models</vt:lpstr>
      <vt:lpstr>Front end: Streamlit</vt:lpstr>
      <vt:lpstr>User friendly app interface to predict esophageal cancer</vt:lpstr>
      <vt:lpstr>Limitations &amp; Future Work</vt:lpstr>
      <vt:lpstr>Limitations &amp; Future Work</vt:lpstr>
      <vt:lpstr>Q&amp;A</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screen template</dc:title>
  <dc:creator>Rosli, Saifun</dc:creator>
  <cp:lastModifiedBy>Marisa Duong</cp:lastModifiedBy>
  <cp:revision>272</cp:revision>
  <dcterms:created xsi:type="dcterms:W3CDTF">2022-03-14T16:42:38Z</dcterms:created>
  <dcterms:modified xsi:type="dcterms:W3CDTF">2023-03-19T06:28:59Z</dcterms:modified>
  <cp:category>KPMG Public</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0x01010022017938133E464B8532274131FB2518</vt:lpwstr>
  </property>
  <property fmtid="{D5CDD505-2E9C-101B-9397-08002B2CF9AE}" pid="3" name="MediaServiceImageTags">
    <vt:lpwstr/>
  </property>
</Properties>
</file>